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4" r:id="rId12"/>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C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49"/>
  </p:normalViewPr>
  <p:slideViewPr>
    <p:cSldViewPr>
      <p:cViewPr varScale="1">
        <p:scale>
          <a:sx n="108" d="100"/>
          <a:sy n="108" d="100"/>
        </p:scale>
        <p:origin x="170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30665"/>
            <a:ext cx="9144000" cy="622733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671624"/>
            <a:ext cx="9144000" cy="5186680"/>
          </a:xfrm>
          <a:custGeom>
            <a:avLst/>
            <a:gdLst/>
            <a:ahLst/>
            <a:cxnLst/>
            <a:rect l="l" t="t" r="r" b="b"/>
            <a:pathLst>
              <a:path w="9144000" h="5186680">
                <a:moveTo>
                  <a:pt x="0" y="5186375"/>
                </a:moveTo>
                <a:lnTo>
                  <a:pt x="9144000" y="5186375"/>
                </a:lnTo>
                <a:lnTo>
                  <a:pt x="9144000" y="0"/>
                </a:lnTo>
                <a:lnTo>
                  <a:pt x="0" y="0"/>
                </a:lnTo>
                <a:lnTo>
                  <a:pt x="0" y="5186375"/>
                </a:lnTo>
                <a:close/>
              </a:path>
            </a:pathLst>
          </a:custGeom>
          <a:solidFill>
            <a:srgbClr val="151515">
              <a:alpha val="91000"/>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00325"/>
            <a:ext cx="9144000" cy="62372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671624"/>
            <a:ext cx="9144000" cy="5186680"/>
          </a:xfrm>
          <a:custGeom>
            <a:avLst/>
            <a:gdLst/>
            <a:ahLst/>
            <a:cxnLst/>
            <a:rect l="l" t="t" r="r" b="b"/>
            <a:pathLst>
              <a:path w="9144000" h="5186680">
                <a:moveTo>
                  <a:pt x="0" y="5186375"/>
                </a:moveTo>
                <a:lnTo>
                  <a:pt x="9144000" y="5186375"/>
                </a:lnTo>
                <a:lnTo>
                  <a:pt x="9144000" y="0"/>
                </a:lnTo>
                <a:lnTo>
                  <a:pt x="0" y="0"/>
                </a:lnTo>
                <a:lnTo>
                  <a:pt x="0" y="5186375"/>
                </a:lnTo>
                <a:close/>
              </a:path>
            </a:pathLst>
          </a:custGeom>
          <a:solidFill>
            <a:srgbClr val="FFFFFF">
              <a:alpha val="91998"/>
            </a:srgbClr>
          </a:solidFill>
        </p:spPr>
        <p:txBody>
          <a:bodyPr wrap="square" lIns="0" tIns="0" rIns="0" bIns="0" rtlCol="0"/>
          <a:lstStyle/>
          <a:p>
            <a:endParaRPr/>
          </a:p>
        </p:txBody>
      </p:sp>
      <p:sp>
        <p:nvSpPr>
          <p:cNvPr id="18" name="bk object 18"/>
          <p:cNvSpPr/>
          <p:nvPr/>
        </p:nvSpPr>
        <p:spPr>
          <a:xfrm>
            <a:off x="0" y="0"/>
            <a:ext cx="9144000" cy="1737779"/>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0" y="0"/>
            <a:ext cx="9144000" cy="1577975"/>
          </a:xfrm>
          <a:custGeom>
            <a:avLst/>
            <a:gdLst/>
            <a:ahLst/>
            <a:cxnLst/>
            <a:rect l="l" t="t" r="r" b="b"/>
            <a:pathLst>
              <a:path w="9144000" h="1577975">
                <a:moveTo>
                  <a:pt x="0" y="1577708"/>
                </a:moveTo>
                <a:lnTo>
                  <a:pt x="9144000" y="1577708"/>
                </a:lnTo>
                <a:lnTo>
                  <a:pt x="9144000" y="0"/>
                </a:lnTo>
                <a:lnTo>
                  <a:pt x="0" y="0"/>
                </a:lnTo>
                <a:lnTo>
                  <a:pt x="0" y="1577708"/>
                </a:lnTo>
                <a:close/>
              </a:path>
            </a:pathLst>
          </a:custGeom>
          <a:solidFill>
            <a:srgbClr val="15151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3365" cy="6857365"/>
          </a:xfrm>
          <a:custGeom>
            <a:avLst/>
            <a:gdLst/>
            <a:ahLst/>
            <a:cxnLst/>
            <a:rect l="l" t="t" r="r" b="b"/>
            <a:pathLst>
              <a:path w="9143365" h="6857365">
                <a:moveTo>
                  <a:pt x="9142895" y="0"/>
                </a:moveTo>
                <a:lnTo>
                  <a:pt x="0" y="0"/>
                </a:lnTo>
                <a:lnTo>
                  <a:pt x="0" y="6856928"/>
                </a:lnTo>
                <a:lnTo>
                  <a:pt x="9142895" y="6856928"/>
                </a:lnTo>
                <a:lnTo>
                  <a:pt x="9142895" y="0"/>
                </a:lnTo>
                <a:close/>
              </a:path>
            </a:pathLst>
          </a:custGeom>
          <a:solidFill>
            <a:srgbClr val="060606">
              <a:alpha val="75000"/>
            </a:srgbClr>
          </a:solidFill>
        </p:spPr>
        <p:txBody>
          <a:bodyPr wrap="square" lIns="0" tIns="0" rIns="0" bIns="0" rtlCol="0"/>
          <a:lstStyle/>
          <a:p>
            <a:endParaRPr/>
          </a:p>
        </p:txBody>
      </p:sp>
      <p:sp>
        <p:nvSpPr>
          <p:cNvPr id="18" name="bk object 18"/>
          <p:cNvSpPr/>
          <p:nvPr/>
        </p:nvSpPr>
        <p:spPr>
          <a:xfrm>
            <a:off x="7222838" y="880922"/>
            <a:ext cx="575310" cy="734695"/>
          </a:xfrm>
          <a:custGeom>
            <a:avLst/>
            <a:gdLst/>
            <a:ahLst/>
            <a:cxnLst/>
            <a:rect l="l" t="t" r="r" b="b"/>
            <a:pathLst>
              <a:path w="575309" h="734694">
                <a:moveTo>
                  <a:pt x="265814" y="191073"/>
                </a:moveTo>
                <a:lnTo>
                  <a:pt x="224114" y="193940"/>
                </a:lnTo>
                <a:lnTo>
                  <a:pt x="183859" y="202350"/>
                </a:lnTo>
                <a:lnTo>
                  <a:pt x="146725" y="215864"/>
                </a:lnTo>
                <a:lnTo>
                  <a:pt x="85141" y="257397"/>
                </a:lnTo>
                <a:lnTo>
                  <a:pt x="54548" y="292087"/>
                </a:lnTo>
                <a:lnTo>
                  <a:pt x="30353" y="332043"/>
                </a:lnTo>
                <a:lnTo>
                  <a:pt x="12940" y="376064"/>
                </a:lnTo>
                <a:lnTo>
                  <a:pt x="2694" y="422952"/>
                </a:lnTo>
                <a:lnTo>
                  <a:pt x="0" y="471507"/>
                </a:lnTo>
                <a:lnTo>
                  <a:pt x="5241" y="520529"/>
                </a:lnTo>
                <a:lnTo>
                  <a:pt x="18802" y="568820"/>
                </a:lnTo>
                <a:lnTo>
                  <a:pt x="38544" y="610746"/>
                </a:lnTo>
                <a:lnTo>
                  <a:pt x="63871" y="646964"/>
                </a:lnTo>
                <a:lnTo>
                  <a:pt x="94297" y="677253"/>
                </a:lnTo>
                <a:lnTo>
                  <a:pt x="129338" y="701389"/>
                </a:lnTo>
                <a:lnTo>
                  <a:pt x="168509" y="719150"/>
                </a:lnTo>
                <a:lnTo>
                  <a:pt x="211325" y="730315"/>
                </a:lnTo>
                <a:lnTo>
                  <a:pt x="257300" y="734660"/>
                </a:lnTo>
                <a:lnTo>
                  <a:pt x="305949" y="731964"/>
                </a:lnTo>
                <a:lnTo>
                  <a:pt x="346315" y="725061"/>
                </a:lnTo>
                <a:lnTo>
                  <a:pt x="367640" y="713260"/>
                </a:lnTo>
                <a:lnTo>
                  <a:pt x="375972" y="690234"/>
                </a:lnTo>
                <a:lnTo>
                  <a:pt x="377362" y="649655"/>
                </a:lnTo>
                <a:lnTo>
                  <a:pt x="377362" y="644702"/>
                </a:lnTo>
                <a:lnTo>
                  <a:pt x="375188" y="619170"/>
                </a:lnTo>
                <a:lnTo>
                  <a:pt x="369106" y="607994"/>
                </a:lnTo>
                <a:lnTo>
                  <a:pt x="279488" y="607994"/>
                </a:lnTo>
                <a:lnTo>
                  <a:pt x="236225" y="597609"/>
                </a:lnTo>
                <a:lnTo>
                  <a:pt x="200227" y="574096"/>
                </a:lnTo>
                <a:lnTo>
                  <a:pt x="174212" y="538619"/>
                </a:lnTo>
                <a:lnTo>
                  <a:pt x="158712" y="486844"/>
                </a:lnTo>
                <a:lnTo>
                  <a:pt x="159287" y="433287"/>
                </a:lnTo>
                <a:lnTo>
                  <a:pt x="175030" y="384580"/>
                </a:lnTo>
                <a:lnTo>
                  <a:pt x="205035" y="347357"/>
                </a:lnTo>
                <a:lnTo>
                  <a:pt x="239076" y="326747"/>
                </a:lnTo>
                <a:lnTo>
                  <a:pt x="274747" y="317225"/>
                </a:lnTo>
                <a:lnTo>
                  <a:pt x="574834" y="317225"/>
                </a:lnTo>
                <a:lnTo>
                  <a:pt x="574834" y="248183"/>
                </a:lnTo>
                <a:lnTo>
                  <a:pt x="422955" y="248183"/>
                </a:lnTo>
                <a:lnTo>
                  <a:pt x="410841" y="238714"/>
                </a:lnTo>
                <a:lnTo>
                  <a:pt x="394895" y="227557"/>
                </a:lnTo>
                <a:lnTo>
                  <a:pt x="356483" y="207302"/>
                </a:lnTo>
                <a:lnTo>
                  <a:pt x="317545" y="195999"/>
                </a:lnTo>
                <a:lnTo>
                  <a:pt x="276295" y="191274"/>
                </a:lnTo>
                <a:lnTo>
                  <a:pt x="265814" y="191073"/>
                </a:lnTo>
                <a:close/>
              </a:path>
              <a:path w="575309" h="734694">
                <a:moveTo>
                  <a:pt x="574834" y="317225"/>
                </a:moveTo>
                <a:lnTo>
                  <a:pt x="274747" y="317225"/>
                </a:lnTo>
                <a:lnTo>
                  <a:pt x="311640" y="318388"/>
                </a:lnTo>
                <a:lnTo>
                  <a:pt x="349345" y="329831"/>
                </a:lnTo>
                <a:lnTo>
                  <a:pt x="383490" y="350476"/>
                </a:lnTo>
                <a:lnTo>
                  <a:pt x="422790" y="411858"/>
                </a:lnTo>
                <a:lnTo>
                  <a:pt x="428289" y="451040"/>
                </a:lnTo>
                <a:lnTo>
                  <a:pt x="429252" y="501735"/>
                </a:lnTo>
                <a:lnTo>
                  <a:pt x="429543" y="568820"/>
                </a:lnTo>
                <a:lnTo>
                  <a:pt x="429365" y="619170"/>
                </a:lnTo>
                <a:lnTo>
                  <a:pt x="428657" y="726439"/>
                </a:lnTo>
                <a:lnTo>
                  <a:pt x="574834" y="726439"/>
                </a:lnTo>
                <a:lnTo>
                  <a:pt x="574834" y="317225"/>
                </a:lnTo>
                <a:close/>
              </a:path>
              <a:path w="575309" h="734694">
                <a:moveTo>
                  <a:pt x="352182" y="600509"/>
                </a:moveTo>
                <a:lnTo>
                  <a:pt x="327298" y="604088"/>
                </a:lnTo>
                <a:lnTo>
                  <a:pt x="279488" y="607994"/>
                </a:lnTo>
                <a:lnTo>
                  <a:pt x="369106" y="607994"/>
                </a:lnTo>
                <a:lnTo>
                  <a:pt x="367470" y="604988"/>
                </a:lnTo>
                <a:lnTo>
                  <a:pt x="352182" y="600509"/>
                </a:lnTo>
                <a:close/>
              </a:path>
              <a:path w="575309" h="734694">
                <a:moveTo>
                  <a:pt x="574834" y="0"/>
                </a:moveTo>
                <a:lnTo>
                  <a:pt x="422993" y="0"/>
                </a:lnTo>
                <a:lnTo>
                  <a:pt x="422955" y="248183"/>
                </a:lnTo>
                <a:lnTo>
                  <a:pt x="574834" y="248183"/>
                </a:lnTo>
                <a:lnTo>
                  <a:pt x="574834" y="0"/>
                </a:lnTo>
                <a:close/>
              </a:path>
            </a:pathLst>
          </a:custGeom>
          <a:solidFill>
            <a:srgbClr val="F6F6F6"/>
          </a:solidFill>
        </p:spPr>
        <p:txBody>
          <a:bodyPr wrap="square" lIns="0" tIns="0" rIns="0" bIns="0" rtlCol="0"/>
          <a:lstStyle/>
          <a:p>
            <a:endParaRPr/>
          </a:p>
        </p:txBody>
      </p:sp>
      <p:sp>
        <p:nvSpPr>
          <p:cNvPr id="19" name="bk object 19"/>
          <p:cNvSpPr/>
          <p:nvPr/>
        </p:nvSpPr>
        <p:spPr>
          <a:xfrm>
            <a:off x="7222838" y="880922"/>
            <a:ext cx="575310" cy="734695"/>
          </a:xfrm>
          <a:custGeom>
            <a:avLst/>
            <a:gdLst/>
            <a:ahLst/>
            <a:cxnLst/>
            <a:rect l="l" t="t" r="r" b="b"/>
            <a:pathLst>
              <a:path w="575309" h="734694">
                <a:moveTo>
                  <a:pt x="428657" y="726439"/>
                </a:moveTo>
                <a:lnTo>
                  <a:pt x="429401" y="613616"/>
                </a:lnTo>
                <a:lnTo>
                  <a:pt x="429611" y="547320"/>
                </a:lnTo>
                <a:lnTo>
                  <a:pt x="429252" y="501735"/>
                </a:lnTo>
                <a:lnTo>
                  <a:pt x="428289" y="451040"/>
                </a:lnTo>
                <a:lnTo>
                  <a:pt x="422790" y="411858"/>
                </a:lnTo>
                <a:lnTo>
                  <a:pt x="383490" y="350476"/>
                </a:lnTo>
                <a:lnTo>
                  <a:pt x="349345" y="329831"/>
                </a:lnTo>
                <a:lnTo>
                  <a:pt x="311640" y="318388"/>
                </a:lnTo>
                <a:lnTo>
                  <a:pt x="274747" y="317225"/>
                </a:lnTo>
                <a:lnTo>
                  <a:pt x="239076" y="326747"/>
                </a:lnTo>
                <a:lnTo>
                  <a:pt x="205035" y="347357"/>
                </a:lnTo>
                <a:lnTo>
                  <a:pt x="175030" y="384580"/>
                </a:lnTo>
                <a:lnTo>
                  <a:pt x="159287" y="433287"/>
                </a:lnTo>
                <a:lnTo>
                  <a:pt x="158712" y="486844"/>
                </a:lnTo>
                <a:lnTo>
                  <a:pt x="174212" y="538619"/>
                </a:lnTo>
                <a:lnTo>
                  <a:pt x="200227" y="574096"/>
                </a:lnTo>
                <a:lnTo>
                  <a:pt x="236225" y="597609"/>
                </a:lnTo>
                <a:lnTo>
                  <a:pt x="279488" y="607994"/>
                </a:lnTo>
                <a:lnTo>
                  <a:pt x="327298" y="604088"/>
                </a:lnTo>
                <a:lnTo>
                  <a:pt x="352182" y="600509"/>
                </a:lnTo>
                <a:lnTo>
                  <a:pt x="367470" y="604988"/>
                </a:lnTo>
                <a:lnTo>
                  <a:pt x="377362" y="644702"/>
                </a:lnTo>
                <a:lnTo>
                  <a:pt x="375972" y="690234"/>
                </a:lnTo>
                <a:lnTo>
                  <a:pt x="346315" y="725061"/>
                </a:lnTo>
                <a:lnTo>
                  <a:pt x="305949" y="731964"/>
                </a:lnTo>
                <a:lnTo>
                  <a:pt x="257300" y="734660"/>
                </a:lnTo>
                <a:lnTo>
                  <a:pt x="211325" y="730315"/>
                </a:lnTo>
                <a:lnTo>
                  <a:pt x="168509" y="719150"/>
                </a:lnTo>
                <a:lnTo>
                  <a:pt x="129338" y="701389"/>
                </a:lnTo>
                <a:lnTo>
                  <a:pt x="94297" y="677253"/>
                </a:lnTo>
                <a:lnTo>
                  <a:pt x="63871" y="646964"/>
                </a:lnTo>
                <a:lnTo>
                  <a:pt x="38544" y="610746"/>
                </a:lnTo>
                <a:lnTo>
                  <a:pt x="18802" y="568820"/>
                </a:lnTo>
                <a:lnTo>
                  <a:pt x="5241" y="520529"/>
                </a:lnTo>
                <a:lnTo>
                  <a:pt x="0" y="471507"/>
                </a:lnTo>
                <a:lnTo>
                  <a:pt x="2694" y="422952"/>
                </a:lnTo>
                <a:lnTo>
                  <a:pt x="12940" y="376064"/>
                </a:lnTo>
                <a:lnTo>
                  <a:pt x="30353" y="332043"/>
                </a:lnTo>
                <a:lnTo>
                  <a:pt x="54548" y="292087"/>
                </a:lnTo>
                <a:lnTo>
                  <a:pt x="85141" y="257397"/>
                </a:lnTo>
                <a:lnTo>
                  <a:pt x="121749" y="229171"/>
                </a:lnTo>
                <a:lnTo>
                  <a:pt x="164758" y="208511"/>
                </a:lnTo>
                <a:lnTo>
                  <a:pt x="203673" y="197483"/>
                </a:lnTo>
                <a:lnTo>
                  <a:pt x="244862" y="191790"/>
                </a:lnTo>
                <a:lnTo>
                  <a:pt x="265814" y="191073"/>
                </a:lnTo>
                <a:lnTo>
                  <a:pt x="276295" y="191274"/>
                </a:lnTo>
                <a:lnTo>
                  <a:pt x="317545" y="195999"/>
                </a:lnTo>
                <a:lnTo>
                  <a:pt x="356483" y="207302"/>
                </a:lnTo>
                <a:lnTo>
                  <a:pt x="394895" y="227557"/>
                </a:lnTo>
                <a:lnTo>
                  <a:pt x="422955" y="248183"/>
                </a:lnTo>
                <a:lnTo>
                  <a:pt x="423046" y="214759"/>
                </a:lnTo>
                <a:lnTo>
                  <a:pt x="423067" y="159802"/>
                </a:lnTo>
                <a:lnTo>
                  <a:pt x="423045" y="96738"/>
                </a:lnTo>
                <a:lnTo>
                  <a:pt x="423011" y="38995"/>
                </a:lnTo>
                <a:lnTo>
                  <a:pt x="422993" y="0"/>
                </a:lnTo>
                <a:lnTo>
                  <a:pt x="574834" y="0"/>
                </a:lnTo>
                <a:lnTo>
                  <a:pt x="574834" y="726439"/>
                </a:lnTo>
                <a:lnTo>
                  <a:pt x="428657" y="726439"/>
                </a:lnTo>
                <a:close/>
              </a:path>
            </a:pathLst>
          </a:custGeom>
          <a:ln w="28206">
            <a:solidFill>
              <a:srgbClr val="020202"/>
            </a:solidFill>
          </a:ln>
        </p:spPr>
        <p:txBody>
          <a:bodyPr wrap="square" lIns="0" tIns="0" rIns="0" bIns="0" rtlCol="0"/>
          <a:lstStyle/>
          <a:p>
            <a:endParaRPr/>
          </a:p>
        </p:txBody>
      </p:sp>
      <p:sp>
        <p:nvSpPr>
          <p:cNvPr id="20" name="bk object 20"/>
          <p:cNvSpPr/>
          <p:nvPr/>
        </p:nvSpPr>
        <p:spPr>
          <a:xfrm>
            <a:off x="5356961" y="881748"/>
            <a:ext cx="572135" cy="734695"/>
          </a:xfrm>
          <a:custGeom>
            <a:avLst/>
            <a:gdLst/>
            <a:ahLst/>
            <a:cxnLst/>
            <a:rect l="l" t="t" r="r" b="b"/>
            <a:pathLst>
              <a:path w="572135" h="734694">
                <a:moveTo>
                  <a:pt x="220496" y="599522"/>
                </a:moveTo>
                <a:lnTo>
                  <a:pt x="207510" y="604340"/>
                </a:lnTo>
                <a:lnTo>
                  <a:pt x="199636" y="615052"/>
                </a:lnTo>
                <a:lnTo>
                  <a:pt x="196748" y="632396"/>
                </a:lnTo>
                <a:lnTo>
                  <a:pt x="196736" y="644779"/>
                </a:lnTo>
                <a:lnTo>
                  <a:pt x="196945" y="657167"/>
                </a:lnTo>
                <a:lnTo>
                  <a:pt x="196973" y="669536"/>
                </a:lnTo>
                <a:lnTo>
                  <a:pt x="202653" y="707758"/>
                </a:lnTo>
                <a:lnTo>
                  <a:pt x="263950" y="730641"/>
                </a:lnTo>
                <a:lnTo>
                  <a:pt x="302993" y="734207"/>
                </a:lnTo>
                <a:lnTo>
                  <a:pt x="342097" y="732356"/>
                </a:lnTo>
                <a:lnTo>
                  <a:pt x="381190" y="725131"/>
                </a:lnTo>
                <a:lnTo>
                  <a:pt x="425807" y="709475"/>
                </a:lnTo>
                <a:lnTo>
                  <a:pt x="465312" y="686769"/>
                </a:lnTo>
                <a:lnTo>
                  <a:pt x="499293" y="657656"/>
                </a:lnTo>
                <a:lnTo>
                  <a:pt x="527337" y="622781"/>
                </a:lnTo>
                <a:lnTo>
                  <a:pt x="537421" y="604189"/>
                </a:lnTo>
                <a:lnTo>
                  <a:pt x="280327" y="604189"/>
                </a:lnTo>
                <a:lnTo>
                  <a:pt x="259395" y="602419"/>
                </a:lnTo>
                <a:lnTo>
                  <a:pt x="238721" y="599859"/>
                </a:lnTo>
                <a:lnTo>
                  <a:pt x="220496" y="599522"/>
                </a:lnTo>
                <a:close/>
              </a:path>
              <a:path w="572135" h="734694">
                <a:moveTo>
                  <a:pt x="151053" y="0"/>
                </a:moveTo>
                <a:lnTo>
                  <a:pt x="0" y="0"/>
                </a:lnTo>
                <a:lnTo>
                  <a:pt x="0" y="726033"/>
                </a:lnTo>
                <a:lnTo>
                  <a:pt x="144297" y="726033"/>
                </a:lnTo>
                <a:lnTo>
                  <a:pt x="144173" y="599522"/>
                </a:lnTo>
                <a:lnTo>
                  <a:pt x="144221" y="461454"/>
                </a:lnTo>
                <a:lnTo>
                  <a:pt x="157989" y="392952"/>
                </a:lnTo>
                <a:lnTo>
                  <a:pt x="203619" y="340309"/>
                </a:lnTo>
                <a:lnTo>
                  <a:pt x="243110" y="321265"/>
                </a:lnTo>
                <a:lnTo>
                  <a:pt x="283199" y="315259"/>
                </a:lnTo>
                <a:lnTo>
                  <a:pt x="534468" y="315259"/>
                </a:lnTo>
                <a:lnTo>
                  <a:pt x="525986" y="299765"/>
                </a:lnTo>
                <a:lnTo>
                  <a:pt x="497040" y="264359"/>
                </a:lnTo>
                <a:lnTo>
                  <a:pt x="479780" y="249885"/>
                </a:lnTo>
                <a:lnTo>
                  <a:pt x="151053" y="249885"/>
                </a:lnTo>
                <a:lnTo>
                  <a:pt x="151053" y="0"/>
                </a:lnTo>
                <a:close/>
              </a:path>
              <a:path w="572135" h="734694">
                <a:moveTo>
                  <a:pt x="534468" y="315259"/>
                </a:moveTo>
                <a:lnTo>
                  <a:pt x="283199" y="315259"/>
                </a:lnTo>
                <a:lnTo>
                  <a:pt x="321668" y="321201"/>
                </a:lnTo>
                <a:lnTo>
                  <a:pt x="356300" y="338002"/>
                </a:lnTo>
                <a:lnTo>
                  <a:pt x="384877" y="364576"/>
                </a:lnTo>
                <a:lnTo>
                  <a:pt x="405182" y="399832"/>
                </a:lnTo>
                <a:lnTo>
                  <a:pt x="414997" y="442683"/>
                </a:lnTo>
                <a:lnTo>
                  <a:pt x="412538" y="499744"/>
                </a:lnTo>
                <a:lnTo>
                  <a:pt x="395530" y="546771"/>
                </a:lnTo>
                <a:lnTo>
                  <a:pt x="364761" y="581413"/>
                </a:lnTo>
                <a:lnTo>
                  <a:pt x="321017" y="601319"/>
                </a:lnTo>
                <a:lnTo>
                  <a:pt x="280327" y="604189"/>
                </a:lnTo>
                <a:lnTo>
                  <a:pt x="537421" y="604189"/>
                </a:lnTo>
                <a:lnTo>
                  <a:pt x="549031" y="582787"/>
                </a:lnTo>
                <a:lnTo>
                  <a:pt x="563961" y="538321"/>
                </a:lnTo>
                <a:lnTo>
                  <a:pt x="571715" y="490024"/>
                </a:lnTo>
                <a:lnTo>
                  <a:pt x="571881" y="438543"/>
                </a:lnTo>
                <a:lnTo>
                  <a:pt x="564035" y="387372"/>
                </a:lnTo>
                <a:lnTo>
                  <a:pt x="548527" y="340941"/>
                </a:lnTo>
                <a:lnTo>
                  <a:pt x="534468" y="315259"/>
                </a:lnTo>
                <a:close/>
              </a:path>
              <a:path w="572135" h="734694">
                <a:moveTo>
                  <a:pt x="329767" y="190747"/>
                </a:moveTo>
                <a:lnTo>
                  <a:pt x="278218" y="191922"/>
                </a:lnTo>
                <a:lnTo>
                  <a:pt x="211631" y="209931"/>
                </a:lnTo>
                <a:lnTo>
                  <a:pt x="151053" y="249885"/>
                </a:lnTo>
                <a:lnTo>
                  <a:pt x="479780" y="249885"/>
                </a:lnTo>
                <a:lnTo>
                  <a:pt x="462317" y="235239"/>
                </a:lnTo>
                <a:lnTo>
                  <a:pt x="422445" y="212921"/>
                </a:lnTo>
                <a:lnTo>
                  <a:pt x="378052" y="197918"/>
                </a:lnTo>
                <a:lnTo>
                  <a:pt x="329767" y="190747"/>
                </a:lnTo>
                <a:close/>
              </a:path>
            </a:pathLst>
          </a:custGeom>
          <a:solidFill>
            <a:srgbClr val="F6F6F6"/>
          </a:solidFill>
        </p:spPr>
        <p:txBody>
          <a:bodyPr wrap="square" lIns="0" tIns="0" rIns="0" bIns="0" rtlCol="0"/>
          <a:lstStyle/>
          <a:p>
            <a:endParaRPr/>
          </a:p>
        </p:txBody>
      </p:sp>
      <p:sp>
        <p:nvSpPr>
          <p:cNvPr id="21" name="bk object 21"/>
          <p:cNvSpPr/>
          <p:nvPr/>
        </p:nvSpPr>
        <p:spPr>
          <a:xfrm>
            <a:off x="5356961" y="881748"/>
            <a:ext cx="572135" cy="734695"/>
          </a:xfrm>
          <a:custGeom>
            <a:avLst/>
            <a:gdLst/>
            <a:ahLst/>
            <a:cxnLst/>
            <a:rect l="l" t="t" r="r" b="b"/>
            <a:pathLst>
              <a:path w="572135" h="734694">
                <a:moveTo>
                  <a:pt x="144297" y="726033"/>
                </a:moveTo>
                <a:lnTo>
                  <a:pt x="0" y="726033"/>
                </a:lnTo>
                <a:lnTo>
                  <a:pt x="0" y="0"/>
                </a:lnTo>
                <a:lnTo>
                  <a:pt x="151053" y="0"/>
                </a:lnTo>
                <a:lnTo>
                  <a:pt x="151053" y="249885"/>
                </a:lnTo>
                <a:lnTo>
                  <a:pt x="180858" y="227094"/>
                </a:lnTo>
                <a:lnTo>
                  <a:pt x="211631" y="209931"/>
                </a:lnTo>
                <a:lnTo>
                  <a:pt x="243906" y="198253"/>
                </a:lnTo>
                <a:lnTo>
                  <a:pt x="278218" y="191922"/>
                </a:lnTo>
                <a:lnTo>
                  <a:pt x="329767" y="190747"/>
                </a:lnTo>
                <a:lnTo>
                  <a:pt x="378052" y="197918"/>
                </a:lnTo>
                <a:lnTo>
                  <a:pt x="422445" y="212921"/>
                </a:lnTo>
                <a:lnTo>
                  <a:pt x="462317" y="235239"/>
                </a:lnTo>
                <a:lnTo>
                  <a:pt x="497040" y="264359"/>
                </a:lnTo>
                <a:lnTo>
                  <a:pt x="525986" y="299765"/>
                </a:lnTo>
                <a:lnTo>
                  <a:pt x="548527" y="340941"/>
                </a:lnTo>
                <a:lnTo>
                  <a:pt x="564035" y="387372"/>
                </a:lnTo>
                <a:lnTo>
                  <a:pt x="571881" y="438543"/>
                </a:lnTo>
                <a:lnTo>
                  <a:pt x="571715" y="490024"/>
                </a:lnTo>
                <a:lnTo>
                  <a:pt x="563961" y="538321"/>
                </a:lnTo>
                <a:lnTo>
                  <a:pt x="549031" y="582787"/>
                </a:lnTo>
                <a:lnTo>
                  <a:pt x="527337" y="622781"/>
                </a:lnTo>
                <a:lnTo>
                  <a:pt x="499293" y="657656"/>
                </a:lnTo>
                <a:lnTo>
                  <a:pt x="465312" y="686769"/>
                </a:lnTo>
                <a:lnTo>
                  <a:pt x="425807" y="709475"/>
                </a:lnTo>
                <a:lnTo>
                  <a:pt x="381190" y="725131"/>
                </a:lnTo>
                <a:lnTo>
                  <a:pt x="342097" y="732356"/>
                </a:lnTo>
                <a:lnTo>
                  <a:pt x="302993" y="734207"/>
                </a:lnTo>
                <a:lnTo>
                  <a:pt x="263950" y="730641"/>
                </a:lnTo>
                <a:lnTo>
                  <a:pt x="225044" y="721614"/>
                </a:lnTo>
                <a:lnTo>
                  <a:pt x="196418" y="681863"/>
                </a:lnTo>
                <a:lnTo>
                  <a:pt x="196973" y="669536"/>
                </a:lnTo>
                <a:lnTo>
                  <a:pt x="196945" y="657167"/>
                </a:lnTo>
                <a:lnTo>
                  <a:pt x="196736" y="644779"/>
                </a:lnTo>
                <a:lnTo>
                  <a:pt x="196748" y="632396"/>
                </a:lnTo>
                <a:lnTo>
                  <a:pt x="199636" y="615052"/>
                </a:lnTo>
                <a:lnTo>
                  <a:pt x="207510" y="604340"/>
                </a:lnTo>
                <a:lnTo>
                  <a:pt x="220496" y="599522"/>
                </a:lnTo>
                <a:lnTo>
                  <a:pt x="238721" y="599859"/>
                </a:lnTo>
                <a:lnTo>
                  <a:pt x="259395" y="602419"/>
                </a:lnTo>
                <a:lnTo>
                  <a:pt x="280327" y="604189"/>
                </a:lnTo>
                <a:lnTo>
                  <a:pt x="321017" y="601319"/>
                </a:lnTo>
                <a:lnTo>
                  <a:pt x="364761" y="581413"/>
                </a:lnTo>
                <a:lnTo>
                  <a:pt x="395530" y="546771"/>
                </a:lnTo>
                <a:lnTo>
                  <a:pt x="412538" y="499744"/>
                </a:lnTo>
                <a:lnTo>
                  <a:pt x="414997" y="442683"/>
                </a:lnTo>
                <a:lnTo>
                  <a:pt x="405182" y="399832"/>
                </a:lnTo>
                <a:lnTo>
                  <a:pt x="384877" y="364576"/>
                </a:lnTo>
                <a:lnTo>
                  <a:pt x="356300" y="338002"/>
                </a:lnTo>
                <a:lnTo>
                  <a:pt x="321668" y="321201"/>
                </a:lnTo>
                <a:lnTo>
                  <a:pt x="283199" y="315259"/>
                </a:lnTo>
                <a:lnTo>
                  <a:pt x="243110" y="321265"/>
                </a:lnTo>
                <a:lnTo>
                  <a:pt x="203619" y="340309"/>
                </a:lnTo>
                <a:lnTo>
                  <a:pt x="157989" y="392952"/>
                </a:lnTo>
                <a:lnTo>
                  <a:pt x="144221" y="461454"/>
                </a:lnTo>
                <a:lnTo>
                  <a:pt x="144147" y="535858"/>
                </a:lnTo>
                <a:lnTo>
                  <a:pt x="144183" y="623133"/>
                </a:lnTo>
                <a:lnTo>
                  <a:pt x="144256" y="695714"/>
                </a:lnTo>
                <a:lnTo>
                  <a:pt x="144297" y="726033"/>
                </a:lnTo>
                <a:close/>
              </a:path>
            </a:pathLst>
          </a:custGeom>
          <a:ln w="28206">
            <a:solidFill>
              <a:srgbClr val="020202"/>
            </a:solidFill>
          </a:ln>
        </p:spPr>
        <p:txBody>
          <a:bodyPr wrap="square" lIns="0" tIns="0" rIns="0" bIns="0" rtlCol="0"/>
          <a:lstStyle/>
          <a:p>
            <a:endParaRPr/>
          </a:p>
        </p:txBody>
      </p:sp>
      <p:sp>
        <p:nvSpPr>
          <p:cNvPr id="22" name="bk object 22"/>
          <p:cNvSpPr/>
          <p:nvPr/>
        </p:nvSpPr>
        <p:spPr>
          <a:xfrm>
            <a:off x="6608191" y="1071880"/>
            <a:ext cx="539115" cy="535305"/>
          </a:xfrm>
          <a:custGeom>
            <a:avLst/>
            <a:gdLst/>
            <a:ahLst/>
            <a:cxnLst/>
            <a:rect l="l" t="t" r="r" b="b"/>
            <a:pathLst>
              <a:path w="539115" h="535305">
                <a:moveTo>
                  <a:pt x="145326" y="9969"/>
                </a:moveTo>
                <a:lnTo>
                  <a:pt x="0" y="9969"/>
                </a:lnTo>
                <a:lnTo>
                  <a:pt x="0" y="535025"/>
                </a:lnTo>
                <a:lnTo>
                  <a:pt x="151892" y="535025"/>
                </a:lnTo>
                <a:lnTo>
                  <a:pt x="151801" y="497380"/>
                </a:lnTo>
                <a:lnTo>
                  <a:pt x="151779" y="403094"/>
                </a:lnTo>
                <a:lnTo>
                  <a:pt x="152082" y="347764"/>
                </a:lnTo>
                <a:lnTo>
                  <a:pt x="152833" y="293343"/>
                </a:lnTo>
                <a:lnTo>
                  <a:pt x="156451" y="239179"/>
                </a:lnTo>
                <a:lnTo>
                  <a:pt x="170205" y="193559"/>
                </a:lnTo>
                <a:lnTo>
                  <a:pt x="197724" y="159208"/>
                </a:lnTo>
                <a:lnTo>
                  <a:pt x="236109" y="138186"/>
                </a:lnTo>
                <a:lnTo>
                  <a:pt x="282460" y="132549"/>
                </a:lnTo>
                <a:lnTo>
                  <a:pt x="523600" y="132549"/>
                </a:lnTo>
                <a:lnTo>
                  <a:pt x="510001" y="99364"/>
                </a:lnTo>
                <a:lnTo>
                  <a:pt x="486708" y="67500"/>
                </a:lnTo>
                <a:lnTo>
                  <a:pt x="145326" y="67500"/>
                </a:lnTo>
                <a:lnTo>
                  <a:pt x="145326" y="9969"/>
                </a:lnTo>
                <a:close/>
              </a:path>
              <a:path w="539115" h="535305">
                <a:moveTo>
                  <a:pt x="523600" y="132549"/>
                </a:moveTo>
                <a:lnTo>
                  <a:pt x="282460" y="132549"/>
                </a:lnTo>
                <a:lnTo>
                  <a:pt x="325826" y="141681"/>
                </a:lnTo>
                <a:lnTo>
                  <a:pt x="357193" y="163728"/>
                </a:lnTo>
                <a:lnTo>
                  <a:pt x="376740" y="198901"/>
                </a:lnTo>
                <a:lnTo>
                  <a:pt x="384644" y="247408"/>
                </a:lnTo>
                <a:lnTo>
                  <a:pt x="384962" y="255638"/>
                </a:lnTo>
                <a:lnTo>
                  <a:pt x="385063" y="347764"/>
                </a:lnTo>
                <a:lnTo>
                  <a:pt x="385111" y="363758"/>
                </a:lnTo>
                <a:lnTo>
                  <a:pt x="385466" y="427037"/>
                </a:lnTo>
                <a:lnTo>
                  <a:pt x="386156" y="534796"/>
                </a:lnTo>
                <a:lnTo>
                  <a:pt x="537222" y="534796"/>
                </a:lnTo>
                <a:lnTo>
                  <a:pt x="537815" y="497380"/>
                </a:lnTo>
                <a:lnTo>
                  <a:pt x="538705" y="406611"/>
                </a:lnTo>
                <a:lnTo>
                  <a:pt x="538594" y="320336"/>
                </a:lnTo>
                <a:lnTo>
                  <a:pt x="538528" y="293343"/>
                </a:lnTo>
                <a:lnTo>
                  <a:pt x="536054" y="193890"/>
                </a:lnTo>
                <a:lnTo>
                  <a:pt x="528049" y="143406"/>
                </a:lnTo>
                <a:lnTo>
                  <a:pt x="523600" y="132549"/>
                </a:lnTo>
                <a:close/>
              </a:path>
              <a:path w="539115" h="535305">
                <a:moveTo>
                  <a:pt x="308025" y="0"/>
                </a:moveTo>
                <a:lnTo>
                  <a:pt x="264119" y="5846"/>
                </a:lnTo>
                <a:lnTo>
                  <a:pt x="222437" y="18091"/>
                </a:lnTo>
                <a:lnTo>
                  <a:pt x="182874" y="38165"/>
                </a:lnTo>
                <a:lnTo>
                  <a:pt x="145326" y="67500"/>
                </a:lnTo>
                <a:lnTo>
                  <a:pt x="486708" y="67500"/>
                </a:lnTo>
                <a:lnTo>
                  <a:pt x="448223" y="33377"/>
                </a:lnTo>
                <a:lnTo>
                  <a:pt x="406717" y="12813"/>
                </a:lnTo>
                <a:lnTo>
                  <a:pt x="359613" y="1457"/>
                </a:lnTo>
                <a:lnTo>
                  <a:pt x="308025" y="0"/>
                </a:lnTo>
                <a:close/>
              </a:path>
            </a:pathLst>
          </a:custGeom>
          <a:solidFill>
            <a:srgbClr val="F6F6F6"/>
          </a:solidFill>
        </p:spPr>
        <p:txBody>
          <a:bodyPr wrap="square" lIns="0" tIns="0" rIns="0" bIns="0" rtlCol="0"/>
          <a:lstStyle/>
          <a:p>
            <a:endParaRPr/>
          </a:p>
        </p:txBody>
      </p:sp>
      <p:sp>
        <p:nvSpPr>
          <p:cNvPr id="23" name="bk object 23"/>
          <p:cNvSpPr/>
          <p:nvPr/>
        </p:nvSpPr>
        <p:spPr>
          <a:xfrm>
            <a:off x="6608191" y="1071880"/>
            <a:ext cx="539115" cy="535305"/>
          </a:xfrm>
          <a:custGeom>
            <a:avLst/>
            <a:gdLst/>
            <a:ahLst/>
            <a:cxnLst/>
            <a:rect l="l" t="t" r="r" b="b"/>
            <a:pathLst>
              <a:path w="539115" h="535305">
                <a:moveTo>
                  <a:pt x="0" y="535025"/>
                </a:moveTo>
                <a:lnTo>
                  <a:pt x="0" y="9969"/>
                </a:lnTo>
                <a:lnTo>
                  <a:pt x="145326" y="9969"/>
                </a:lnTo>
                <a:lnTo>
                  <a:pt x="145326" y="67500"/>
                </a:lnTo>
                <a:lnTo>
                  <a:pt x="182874" y="38165"/>
                </a:lnTo>
                <a:lnTo>
                  <a:pt x="222437" y="18091"/>
                </a:lnTo>
                <a:lnTo>
                  <a:pt x="264119" y="5846"/>
                </a:lnTo>
                <a:lnTo>
                  <a:pt x="308025" y="0"/>
                </a:lnTo>
                <a:lnTo>
                  <a:pt x="359613" y="1457"/>
                </a:lnTo>
                <a:lnTo>
                  <a:pt x="406717" y="12813"/>
                </a:lnTo>
                <a:lnTo>
                  <a:pt x="448223" y="33377"/>
                </a:lnTo>
                <a:lnTo>
                  <a:pt x="483022" y="62458"/>
                </a:lnTo>
                <a:lnTo>
                  <a:pt x="510001" y="99364"/>
                </a:lnTo>
                <a:lnTo>
                  <a:pt x="528049" y="143406"/>
                </a:lnTo>
                <a:lnTo>
                  <a:pt x="536054" y="193890"/>
                </a:lnTo>
                <a:lnTo>
                  <a:pt x="538562" y="294708"/>
                </a:lnTo>
                <a:lnTo>
                  <a:pt x="538705" y="406611"/>
                </a:lnTo>
                <a:lnTo>
                  <a:pt x="537815" y="497380"/>
                </a:lnTo>
                <a:lnTo>
                  <a:pt x="537222" y="534796"/>
                </a:lnTo>
                <a:lnTo>
                  <a:pt x="386156" y="534796"/>
                </a:lnTo>
                <a:lnTo>
                  <a:pt x="385466" y="427037"/>
                </a:lnTo>
                <a:lnTo>
                  <a:pt x="385111" y="363758"/>
                </a:lnTo>
                <a:lnTo>
                  <a:pt x="384981" y="320336"/>
                </a:lnTo>
                <a:lnTo>
                  <a:pt x="384962" y="272148"/>
                </a:lnTo>
                <a:lnTo>
                  <a:pt x="384962" y="263893"/>
                </a:lnTo>
                <a:lnTo>
                  <a:pt x="384962" y="255638"/>
                </a:lnTo>
                <a:lnTo>
                  <a:pt x="376740" y="198901"/>
                </a:lnTo>
                <a:lnTo>
                  <a:pt x="357193" y="163728"/>
                </a:lnTo>
                <a:lnTo>
                  <a:pt x="325826" y="141681"/>
                </a:lnTo>
                <a:lnTo>
                  <a:pt x="282460" y="132549"/>
                </a:lnTo>
                <a:lnTo>
                  <a:pt x="236109" y="138186"/>
                </a:lnTo>
                <a:lnTo>
                  <a:pt x="197724" y="159208"/>
                </a:lnTo>
                <a:lnTo>
                  <a:pt x="170205" y="193559"/>
                </a:lnTo>
                <a:lnTo>
                  <a:pt x="156451" y="239179"/>
                </a:lnTo>
                <a:lnTo>
                  <a:pt x="152833" y="293343"/>
                </a:lnTo>
                <a:lnTo>
                  <a:pt x="152082" y="347764"/>
                </a:lnTo>
                <a:lnTo>
                  <a:pt x="151779" y="403094"/>
                </a:lnTo>
                <a:lnTo>
                  <a:pt x="151744" y="464569"/>
                </a:lnTo>
                <a:lnTo>
                  <a:pt x="151830" y="514456"/>
                </a:lnTo>
                <a:lnTo>
                  <a:pt x="151892" y="535025"/>
                </a:lnTo>
                <a:lnTo>
                  <a:pt x="0" y="535025"/>
                </a:lnTo>
                <a:close/>
              </a:path>
            </a:pathLst>
          </a:custGeom>
          <a:ln w="28206">
            <a:solidFill>
              <a:srgbClr val="020202"/>
            </a:solidFill>
          </a:ln>
        </p:spPr>
        <p:txBody>
          <a:bodyPr wrap="square" lIns="0" tIns="0" rIns="0" bIns="0" rtlCol="0"/>
          <a:lstStyle/>
          <a:p>
            <a:endParaRPr/>
          </a:p>
        </p:txBody>
      </p:sp>
      <p:sp>
        <p:nvSpPr>
          <p:cNvPr id="24" name="bk object 24"/>
          <p:cNvSpPr/>
          <p:nvPr/>
        </p:nvSpPr>
        <p:spPr>
          <a:xfrm>
            <a:off x="5079885" y="1403451"/>
            <a:ext cx="205994" cy="209321"/>
          </a:xfrm>
          <a:prstGeom prst="rect">
            <a:avLst/>
          </a:prstGeom>
          <a:blipFill>
            <a:blip r:embed="rId3" cstate="print"/>
            <a:stretch>
              <a:fillRect/>
            </a:stretch>
          </a:blipFill>
        </p:spPr>
        <p:txBody>
          <a:bodyPr wrap="square" lIns="0" tIns="0" rIns="0" bIns="0" rtlCol="0"/>
          <a:lstStyle/>
          <a:p>
            <a:endParaRPr/>
          </a:p>
        </p:txBody>
      </p:sp>
      <p:sp>
        <p:nvSpPr>
          <p:cNvPr id="25" name="bk object 25"/>
          <p:cNvSpPr/>
          <p:nvPr/>
        </p:nvSpPr>
        <p:spPr>
          <a:xfrm>
            <a:off x="6029261" y="1071549"/>
            <a:ext cx="379095" cy="148590"/>
          </a:xfrm>
          <a:custGeom>
            <a:avLst/>
            <a:gdLst/>
            <a:ahLst/>
            <a:cxnLst/>
            <a:rect l="l" t="t" r="r" b="b"/>
            <a:pathLst>
              <a:path w="379095" h="148590">
                <a:moveTo>
                  <a:pt x="327039" y="66570"/>
                </a:moveTo>
                <a:lnTo>
                  <a:pt x="169764" y="66570"/>
                </a:lnTo>
                <a:lnTo>
                  <a:pt x="211776" y="69583"/>
                </a:lnTo>
                <a:lnTo>
                  <a:pt x="253665" y="79767"/>
                </a:lnTo>
                <a:lnTo>
                  <a:pt x="295455" y="96597"/>
                </a:lnTo>
                <a:lnTo>
                  <a:pt x="337172" y="119547"/>
                </a:lnTo>
                <a:lnTo>
                  <a:pt x="378841" y="148094"/>
                </a:lnTo>
                <a:lnTo>
                  <a:pt x="352756" y="97650"/>
                </a:lnTo>
                <a:lnTo>
                  <a:pt x="327039" y="66570"/>
                </a:lnTo>
                <a:close/>
              </a:path>
              <a:path w="379095" h="148590">
                <a:moveTo>
                  <a:pt x="184581" y="0"/>
                </a:moveTo>
                <a:lnTo>
                  <a:pt x="138188" y="6894"/>
                </a:lnTo>
                <a:lnTo>
                  <a:pt x="94135" y="25896"/>
                </a:lnTo>
                <a:lnTo>
                  <a:pt x="54821" y="55122"/>
                </a:lnTo>
                <a:lnTo>
                  <a:pt x="22643" y="92690"/>
                </a:lnTo>
                <a:lnTo>
                  <a:pt x="0" y="136715"/>
                </a:lnTo>
                <a:lnTo>
                  <a:pt x="42748" y="105799"/>
                </a:lnTo>
                <a:lnTo>
                  <a:pt x="85275" y="84153"/>
                </a:lnTo>
                <a:lnTo>
                  <a:pt x="127605" y="71252"/>
                </a:lnTo>
                <a:lnTo>
                  <a:pt x="169764" y="66570"/>
                </a:lnTo>
                <a:lnTo>
                  <a:pt x="327039" y="66570"/>
                </a:lnTo>
                <a:lnTo>
                  <a:pt x="318685" y="56474"/>
                </a:lnTo>
                <a:lnTo>
                  <a:pt x="278231" y="25710"/>
                </a:lnTo>
                <a:lnTo>
                  <a:pt x="232995" y="6504"/>
                </a:lnTo>
                <a:lnTo>
                  <a:pt x="184581" y="0"/>
                </a:lnTo>
                <a:close/>
              </a:path>
            </a:pathLst>
          </a:custGeom>
          <a:solidFill>
            <a:srgbClr val="F6F6F6"/>
          </a:solidFill>
        </p:spPr>
        <p:txBody>
          <a:bodyPr wrap="square" lIns="0" tIns="0" rIns="0" bIns="0" rtlCol="0"/>
          <a:lstStyle/>
          <a:p>
            <a:endParaRPr/>
          </a:p>
        </p:txBody>
      </p:sp>
      <p:sp>
        <p:nvSpPr>
          <p:cNvPr id="26" name="bk object 26"/>
          <p:cNvSpPr/>
          <p:nvPr/>
        </p:nvSpPr>
        <p:spPr>
          <a:xfrm>
            <a:off x="6029261" y="1071549"/>
            <a:ext cx="379095" cy="148590"/>
          </a:xfrm>
          <a:custGeom>
            <a:avLst/>
            <a:gdLst/>
            <a:ahLst/>
            <a:cxnLst/>
            <a:rect l="l" t="t" r="r" b="b"/>
            <a:pathLst>
              <a:path w="379095" h="148590">
                <a:moveTo>
                  <a:pt x="0" y="136715"/>
                </a:moveTo>
                <a:lnTo>
                  <a:pt x="22643" y="92690"/>
                </a:lnTo>
                <a:lnTo>
                  <a:pt x="54821" y="55122"/>
                </a:lnTo>
                <a:lnTo>
                  <a:pt x="94135" y="25896"/>
                </a:lnTo>
                <a:lnTo>
                  <a:pt x="138188" y="6894"/>
                </a:lnTo>
                <a:lnTo>
                  <a:pt x="184581" y="0"/>
                </a:lnTo>
                <a:lnTo>
                  <a:pt x="232995" y="6504"/>
                </a:lnTo>
                <a:lnTo>
                  <a:pt x="278231" y="25710"/>
                </a:lnTo>
                <a:lnTo>
                  <a:pt x="318685" y="56474"/>
                </a:lnTo>
                <a:lnTo>
                  <a:pt x="352756" y="97650"/>
                </a:lnTo>
                <a:lnTo>
                  <a:pt x="378841" y="148094"/>
                </a:lnTo>
                <a:lnTo>
                  <a:pt x="337172" y="119547"/>
                </a:lnTo>
                <a:lnTo>
                  <a:pt x="295455" y="96597"/>
                </a:lnTo>
                <a:lnTo>
                  <a:pt x="253665" y="79767"/>
                </a:lnTo>
                <a:lnTo>
                  <a:pt x="211776" y="69583"/>
                </a:lnTo>
                <a:lnTo>
                  <a:pt x="169764" y="66570"/>
                </a:lnTo>
                <a:lnTo>
                  <a:pt x="127605" y="71252"/>
                </a:lnTo>
                <a:lnTo>
                  <a:pt x="85275" y="84153"/>
                </a:lnTo>
                <a:lnTo>
                  <a:pt x="42748" y="105799"/>
                </a:lnTo>
                <a:lnTo>
                  <a:pt x="0" y="136715"/>
                </a:lnTo>
                <a:close/>
              </a:path>
            </a:pathLst>
          </a:custGeom>
          <a:ln w="7048">
            <a:solidFill>
              <a:srgbClr val="020202"/>
            </a:solidFill>
          </a:ln>
        </p:spPr>
        <p:txBody>
          <a:bodyPr wrap="square" lIns="0" tIns="0" rIns="0" bIns="0" rtlCol="0"/>
          <a:lstStyle/>
          <a:p>
            <a:endParaRPr/>
          </a:p>
        </p:txBody>
      </p:sp>
      <p:sp>
        <p:nvSpPr>
          <p:cNvPr id="27" name="bk object 27"/>
          <p:cNvSpPr/>
          <p:nvPr/>
        </p:nvSpPr>
        <p:spPr>
          <a:xfrm>
            <a:off x="6070751" y="1270927"/>
            <a:ext cx="232410" cy="334010"/>
          </a:xfrm>
          <a:custGeom>
            <a:avLst/>
            <a:gdLst/>
            <a:ahLst/>
            <a:cxnLst/>
            <a:rect l="l" t="t" r="r" b="b"/>
            <a:pathLst>
              <a:path w="232410" h="334009">
                <a:moveTo>
                  <a:pt x="55449" y="0"/>
                </a:moveTo>
                <a:lnTo>
                  <a:pt x="28073" y="35963"/>
                </a:lnTo>
                <a:lnTo>
                  <a:pt x="9603" y="77054"/>
                </a:lnTo>
                <a:lnTo>
                  <a:pt x="193" y="120973"/>
                </a:lnTo>
                <a:lnTo>
                  <a:pt x="0" y="165422"/>
                </a:lnTo>
                <a:lnTo>
                  <a:pt x="9180" y="208101"/>
                </a:lnTo>
                <a:lnTo>
                  <a:pt x="27890" y="246710"/>
                </a:lnTo>
                <a:lnTo>
                  <a:pt x="59036" y="281095"/>
                </a:lnTo>
                <a:lnTo>
                  <a:pt x="100167" y="308459"/>
                </a:lnTo>
                <a:lnTo>
                  <a:pt x="146155" y="326759"/>
                </a:lnTo>
                <a:lnTo>
                  <a:pt x="191874" y="333954"/>
                </a:lnTo>
                <a:lnTo>
                  <a:pt x="232195" y="328002"/>
                </a:lnTo>
                <a:lnTo>
                  <a:pt x="188693" y="311881"/>
                </a:lnTo>
                <a:lnTo>
                  <a:pt x="150658" y="288162"/>
                </a:lnTo>
                <a:lnTo>
                  <a:pt x="118305" y="257925"/>
                </a:lnTo>
                <a:lnTo>
                  <a:pt x="91847" y="222248"/>
                </a:lnTo>
                <a:lnTo>
                  <a:pt x="71496" y="182208"/>
                </a:lnTo>
                <a:lnTo>
                  <a:pt x="57468" y="138885"/>
                </a:lnTo>
                <a:lnTo>
                  <a:pt x="49975" y="93357"/>
                </a:lnTo>
                <a:lnTo>
                  <a:pt x="49231" y="46703"/>
                </a:lnTo>
                <a:lnTo>
                  <a:pt x="55449" y="0"/>
                </a:lnTo>
                <a:close/>
              </a:path>
            </a:pathLst>
          </a:custGeom>
          <a:solidFill>
            <a:srgbClr val="F6F6F6"/>
          </a:solidFill>
        </p:spPr>
        <p:txBody>
          <a:bodyPr wrap="square" lIns="0" tIns="0" rIns="0" bIns="0" rtlCol="0"/>
          <a:lstStyle/>
          <a:p>
            <a:endParaRPr/>
          </a:p>
        </p:txBody>
      </p:sp>
      <p:sp>
        <p:nvSpPr>
          <p:cNvPr id="28" name="bk object 28"/>
          <p:cNvSpPr/>
          <p:nvPr/>
        </p:nvSpPr>
        <p:spPr>
          <a:xfrm>
            <a:off x="6070751" y="1270927"/>
            <a:ext cx="232410" cy="334010"/>
          </a:xfrm>
          <a:custGeom>
            <a:avLst/>
            <a:gdLst/>
            <a:ahLst/>
            <a:cxnLst/>
            <a:rect l="l" t="t" r="r" b="b"/>
            <a:pathLst>
              <a:path w="232410" h="334009">
                <a:moveTo>
                  <a:pt x="55449" y="0"/>
                </a:moveTo>
                <a:lnTo>
                  <a:pt x="49231" y="46703"/>
                </a:lnTo>
                <a:lnTo>
                  <a:pt x="49975" y="93357"/>
                </a:lnTo>
                <a:lnTo>
                  <a:pt x="57468" y="138885"/>
                </a:lnTo>
                <a:lnTo>
                  <a:pt x="71496" y="182208"/>
                </a:lnTo>
                <a:lnTo>
                  <a:pt x="91847" y="222248"/>
                </a:lnTo>
                <a:lnTo>
                  <a:pt x="118305" y="257925"/>
                </a:lnTo>
                <a:lnTo>
                  <a:pt x="150658" y="288162"/>
                </a:lnTo>
                <a:lnTo>
                  <a:pt x="188693" y="311881"/>
                </a:lnTo>
                <a:lnTo>
                  <a:pt x="232195" y="328002"/>
                </a:lnTo>
                <a:lnTo>
                  <a:pt x="191874" y="333954"/>
                </a:lnTo>
                <a:lnTo>
                  <a:pt x="146155" y="326759"/>
                </a:lnTo>
                <a:lnTo>
                  <a:pt x="100167" y="308459"/>
                </a:lnTo>
                <a:lnTo>
                  <a:pt x="59036" y="281095"/>
                </a:lnTo>
                <a:lnTo>
                  <a:pt x="27890" y="246710"/>
                </a:lnTo>
                <a:lnTo>
                  <a:pt x="9180" y="208101"/>
                </a:lnTo>
                <a:lnTo>
                  <a:pt x="0" y="165422"/>
                </a:lnTo>
                <a:lnTo>
                  <a:pt x="193" y="120973"/>
                </a:lnTo>
                <a:lnTo>
                  <a:pt x="9603" y="77054"/>
                </a:lnTo>
                <a:lnTo>
                  <a:pt x="28073" y="35963"/>
                </a:lnTo>
                <a:lnTo>
                  <a:pt x="55449" y="0"/>
                </a:lnTo>
                <a:close/>
              </a:path>
            </a:pathLst>
          </a:custGeom>
          <a:ln w="7048">
            <a:solidFill>
              <a:srgbClr val="020202"/>
            </a:solidFill>
          </a:ln>
        </p:spPr>
        <p:txBody>
          <a:bodyPr wrap="square" lIns="0" tIns="0" rIns="0" bIns="0" rtlCol="0"/>
          <a:lstStyle/>
          <a:p>
            <a:endParaRPr/>
          </a:p>
        </p:txBody>
      </p:sp>
      <p:sp>
        <p:nvSpPr>
          <p:cNvPr id="29" name="bk object 29"/>
          <p:cNvSpPr/>
          <p:nvPr/>
        </p:nvSpPr>
        <p:spPr>
          <a:xfrm>
            <a:off x="6307861" y="1168603"/>
            <a:ext cx="248920" cy="323215"/>
          </a:xfrm>
          <a:custGeom>
            <a:avLst/>
            <a:gdLst/>
            <a:ahLst/>
            <a:cxnLst/>
            <a:rect l="l" t="t" r="r" b="b"/>
            <a:pathLst>
              <a:path w="248920" h="323215">
                <a:moveTo>
                  <a:pt x="198869" y="0"/>
                </a:moveTo>
                <a:lnTo>
                  <a:pt x="207250" y="46671"/>
                </a:lnTo>
                <a:lnTo>
                  <a:pt x="205572" y="92320"/>
                </a:lnTo>
                <a:lnTo>
                  <a:pt x="194881" y="136167"/>
                </a:lnTo>
                <a:lnTo>
                  <a:pt x="176223" y="177430"/>
                </a:lnTo>
                <a:lnTo>
                  <a:pt x="150642" y="215330"/>
                </a:lnTo>
                <a:lnTo>
                  <a:pt x="119184" y="249087"/>
                </a:lnTo>
                <a:lnTo>
                  <a:pt x="82894" y="277919"/>
                </a:lnTo>
                <a:lnTo>
                  <a:pt x="42818" y="301047"/>
                </a:lnTo>
                <a:lnTo>
                  <a:pt x="0" y="317690"/>
                </a:lnTo>
                <a:lnTo>
                  <a:pt x="47399" y="322770"/>
                </a:lnTo>
                <a:lnTo>
                  <a:pt x="93422" y="318089"/>
                </a:lnTo>
                <a:lnTo>
                  <a:pt x="136415" y="304455"/>
                </a:lnTo>
                <a:lnTo>
                  <a:pt x="174725" y="282675"/>
                </a:lnTo>
                <a:lnTo>
                  <a:pt x="206699" y="253556"/>
                </a:lnTo>
                <a:lnTo>
                  <a:pt x="230682" y="217906"/>
                </a:lnTo>
                <a:lnTo>
                  <a:pt x="245136" y="173699"/>
                </a:lnTo>
                <a:lnTo>
                  <a:pt x="248467" y="124905"/>
                </a:lnTo>
                <a:lnTo>
                  <a:pt x="241389" y="76423"/>
                </a:lnTo>
                <a:lnTo>
                  <a:pt x="224618" y="33154"/>
                </a:lnTo>
                <a:lnTo>
                  <a:pt x="198869" y="0"/>
                </a:lnTo>
                <a:close/>
              </a:path>
            </a:pathLst>
          </a:custGeom>
          <a:solidFill>
            <a:srgbClr val="F6F6F6"/>
          </a:solidFill>
        </p:spPr>
        <p:txBody>
          <a:bodyPr wrap="square" lIns="0" tIns="0" rIns="0" bIns="0" rtlCol="0"/>
          <a:lstStyle/>
          <a:p>
            <a:endParaRPr/>
          </a:p>
        </p:txBody>
      </p:sp>
      <p:sp>
        <p:nvSpPr>
          <p:cNvPr id="30" name="bk object 30"/>
          <p:cNvSpPr/>
          <p:nvPr/>
        </p:nvSpPr>
        <p:spPr>
          <a:xfrm>
            <a:off x="6307861" y="1168603"/>
            <a:ext cx="248920" cy="323215"/>
          </a:xfrm>
          <a:custGeom>
            <a:avLst/>
            <a:gdLst/>
            <a:ahLst/>
            <a:cxnLst/>
            <a:rect l="l" t="t" r="r" b="b"/>
            <a:pathLst>
              <a:path w="248920" h="323215">
                <a:moveTo>
                  <a:pt x="0" y="317690"/>
                </a:moveTo>
                <a:lnTo>
                  <a:pt x="42818" y="301047"/>
                </a:lnTo>
                <a:lnTo>
                  <a:pt x="82894" y="277919"/>
                </a:lnTo>
                <a:lnTo>
                  <a:pt x="119184" y="249087"/>
                </a:lnTo>
                <a:lnTo>
                  <a:pt x="150642" y="215330"/>
                </a:lnTo>
                <a:lnTo>
                  <a:pt x="176223" y="177430"/>
                </a:lnTo>
                <a:lnTo>
                  <a:pt x="194881" y="136167"/>
                </a:lnTo>
                <a:lnTo>
                  <a:pt x="205572" y="92320"/>
                </a:lnTo>
                <a:lnTo>
                  <a:pt x="207250" y="46671"/>
                </a:lnTo>
                <a:lnTo>
                  <a:pt x="198869" y="0"/>
                </a:lnTo>
                <a:lnTo>
                  <a:pt x="224618" y="33154"/>
                </a:lnTo>
                <a:lnTo>
                  <a:pt x="241389" y="76423"/>
                </a:lnTo>
                <a:lnTo>
                  <a:pt x="248467" y="124905"/>
                </a:lnTo>
                <a:lnTo>
                  <a:pt x="245136" y="173699"/>
                </a:lnTo>
                <a:lnTo>
                  <a:pt x="230682" y="217906"/>
                </a:lnTo>
                <a:lnTo>
                  <a:pt x="206699" y="253556"/>
                </a:lnTo>
                <a:lnTo>
                  <a:pt x="174725" y="282675"/>
                </a:lnTo>
                <a:lnTo>
                  <a:pt x="136415" y="304455"/>
                </a:lnTo>
                <a:lnTo>
                  <a:pt x="93422" y="318089"/>
                </a:lnTo>
                <a:lnTo>
                  <a:pt x="47399" y="322770"/>
                </a:lnTo>
                <a:lnTo>
                  <a:pt x="0" y="317690"/>
                </a:lnTo>
                <a:close/>
              </a:path>
            </a:pathLst>
          </a:custGeom>
          <a:ln w="7048">
            <a:solidFill>
              <a:srgbClr val="020202"/>
            </a:solidFill>
          </a:ln>
        </p:spPr>
        <p:txBody>
          <a:bodyPr wrap="square" lIns="0" tIns="0" rIns="0" bIns="0" rtlCol="0"/>
          <a:lstStyle/>
          <a:p>
            <a:endParaRPr/>
          </a:p>
        </p:txBody>
      </p:sp>
      <p:sp>
        <p:nvSpPr>
          <p:cNvPr id="31" name="bk object 31"/>
          <p:cNvSpPr/>
          <p:nvPr/>
        </p:nvSpPr>
        <p:spPr>
          <a:xfrm>
            <a:off x="6158420" y="1439417"/>
            <a:ext cx="360680" cy="135890"/>
          </a:xfrm>
          <a:custGeom>
            <a:avLst/>
            <a:gdLst/>
            <a:ahLst/>
            <a:cxnLst/>
            <a:rect l="l" t="t" r="r" b="b"/>
            <a:pathLst>
              <a:path w="360679" h="135890">
                <a:moveTo>
                  <a:pt x="0" y="0"/>
                </a:moveTo>
                <a:lnTo>
                  <a:pt x="25424" y="45431"/>
                </a:lnTo>
                <a:lnTo>
                  <a:pt x="55804" y="82245"/>
                </a:lnTo>
                <a:lnTo>
                  <a:pt x="91610" y="109926"/>
                </a:lnTo>
                <a:lnTo>
                  <a:pt x="133317" y="127958"/>
                </a:lnTo>
                <a:lnTo>
                  <a:pt x="181394" y="135826"/>
                </a:lnTo>
                <a:lnTo>
                  <a:pt x="228474" y="132338"/>
                </a:lnTo>
                <a:lnTo>
                  <a:pt x="269267" y="117772"/>
                </a:lnTo>
                <a:lnTo>
                  <a:pt x="304411" y="93632"/>
                </a:lnTo>
                <a:lnTo>
                  <a:pt x="322401" y="74400"/>
                </a:lnTo>
                <a:lnTo>
                  <a:pt x="223429" y="74400"/>
                </a:lnTo>
                <a:lnTo>
                  <a:pt x="178511" y="74248"/>
                </a:lnTo>
                <a:lnTo>
                  <a:pt x="133797" y="66231"/>
                </a:lnTo>
                <a:lnTo>
                  <a:pt x="89200" y="50849"/>
                </a:lnTo>
                <a:lnTo>
                  <a:pt x="44631" y="28605"/>
                </a:lnTo>
                <a:lnTo>
                  <a:pt x="0" y="0"/>
                </a:lnTo>
                <a:close/>
              </a:path>
              <a:path w="360679" h="135890">
                <a:moveTo>
                  <a:pt x="360299" y="22644"/>
                </a:moveTo>
                <a:lnTo>
                  <a:pt x="314234" y="49100"/>
                </a:lnTo>
                <a:lnTo>
                  <a:pt x="268640" y="66185"/>
                </a:lnTo>
                <a:lnTo>
                  <a:pt x="223429" y="74400"/>
                </a:lnTo>
                <a:lnTo>
                  <a:pt x="322401" y="74400"/>
                </a:lnTo>
                <a:lnTo>
                  <a:pt x="334542" y="61421"/>
                </a:lnTo>
                <a:lnTo>
                  <a:pt x="360299" y="22644"/>
                </a:lnTo>
                <a:close/>
              </a:path>
            </a:pathLst>
          </a:custGeom>
          <a:solidFill>
            <a:srgbClr val="F83C4F"/>
          </a:solidFill>
        </p:spPr>
        <p:txBody>
          <a:bodyPr wrap="square" lIns="0" tIns="0" rIns="0" bIns="0" rtlCol="0"/>
          <a:lstStyle/>
          <a:p>
            <a:endParaRPr/>
          </a:p>
        </p:txBody>
      </p:sp>
      <p:sp>
        <p:nvSpPr>
          <p:cNvPr id="32" name="bk object 32"/>
          <p:cNvSpPr/>
          <p:nvPr/>
        </p:nvSpPr>
        <p:spPr>
          <a:xfrm>
            <a:off x="6007266" y="1163125"/>
            <a:ext cx="231140" cy="300355"/>
          </a:xfrm>
          <a:custGeom>
            <a:avLst/>
            <a:gdLst/>
            <a:ahLst/>
            <a:cxnLst/>
            <a:rect l="l" t="t" r="r" b="b"/>
            <a:pathLst>
              <a:path w="231139" h="300355">
                <a:moveTo>
                  <a:pt x="178586" y="0"/>
                </a:moveTo>
                <a:lnTo>
                  <a:pt x="129101" y="10261"/>
                </a:lnTo>
                <a:lnTo>
                  <a:pt x="84778" y="30461"/>
                </a:lnTo>
                <a:lnTo>
                  <a:pt x="47967" y="59413"/>
                </a:lnTo>
                <a:lnTo>
                  <a:pt x="21016" y="95926"/>
                </a:lnTo>
                <a:lnTo>
                  <a:pt x="5674" y="136945"/>
                </a:lnTo>
                <a:lnTo>
                  <a:pt x="0" y="181403"/>
                </a:lnTo>
                <a:lnTo>
                  <a:pt x="3645" y="225792"/>
                </a:lnTo>
                <a:lnTo>
                  <a:pt x="16261" y="266604"/>
                </a:lnTo>
                <a:lnTo>
                  <a:pt x="37501" y="300333"/>
                </a:lnTo>
                <a:lnTo>
                  <a:pt x="36566" y="247503"/>
                </a:lnTo>
                <a:lnTo>
                  <a:pt x="43837" y="199747"/>
                </a:lnTo>
                <a:lnTo>
                  <a:pt x="58798" y="156727"/>
                </a:lnTo>
                <a:lnTo>
                  <a:pt x="80933" y="118105"/>
                </a:lnTo>
                <a:lnTo>
                  <a:pt x="109726" y="83546"/>
                </a:lnTo>
                <a:lnTo>
                  <a:pt x="144659" y="52711"/>
                </a:lnTo>
                <a:lnTo>
                  <a:pt x="185217" y="25263"/>
                </a:lnTo>
                <a:lnTo>
                  <a:pt x="230884" y="867"/>
                </a:lnTo>
                <a:lnTo>
                  <a:pt x="178586" y="0"/>
                </a:lnTo>
                <a:close/>
              </a:path>
            </a:pathLst>
          </a:custGeom>
          <a:solidFill>
            <a:srgbClr val="F83C4F"/>
          </a:solidFill>
        </p:spPr>
        <p:txBody>
          <a:bodyPr wrap="square" lIns="0" tIns="0" rIns="0" bIns="0" rtlCol="0"/>
          <a:lstStyle/>
          <a:p>
            <a:endParaRPr/>
          </a:p>
        </p:txBody>
      </p:sp>
      <p:sp>
        <p:nvSpPr>
          <p:cNvPr id="33" name="bk object 33"/>
          <p:cNvSpPr/>
          <p:nvPr/>
        </p:nvSpPr>
        <p:spPr>
          <a:xfrm>
            <a:off x="6271221" y="1050912"/>
            <a:ext cx="217804" cy="317500"/>
          </a:xfrm>
          <a:custGeom>
            <a:avLst/>
            <a:gdLst/>
            <a:ahLst/>
            <a:cxnLst/>
            <a:rect l="l" t="t" r="r" b="b"/>
            <a:pathLst>
              <a:path w="217804" h="317500">
                <a:moveTo>
                  <a:pt x="0" y="0"/>
                </a:moveTo>
                <a:lnTo>
                  <a:pt x="48510" y="25127"/>
                </a:lnTo>
                <a:lnTo>
                  <a:pt x="88219" y="54975"/>
                </a:lnTo>
                <a:lnTo>
                  <a:pt x="119636" y="89261"/>
                </a:lnTo>
                <a:lnTo>
                  <a:pt x="143275" y="127706"/>
                </a:lnTo>
                <a:lnTo>
                  <a:pt x="159645" y="170028"/>
                </a:lnTo>
                <a:lnTo>
                  <a:pt x="169260" y="215946"/>
                </a:lnTo>
                <a:lnTo>
                  <a:pt x="172630" y="265180"/>
                </a:lnTo>
                <a:lnTo>
                  <a:pt x="170268" y="317449"/>
                </a:lnTo>
                <a:lnTo>
                  <a:pt x="195200" y="282147"/>
                </a:lnTo>
                <a:lnTo>
                  <a:pt x="211192" y="239755"/>
                </a:lnTo>
                <a:lnTo>
                  <a:pt x="217733" y="193622"/>
                </a:lnTo>
                <a:lnTo>
                  <a:pt x="214312" y="147098"/>
                </a:lnTo>
                <a:lnTo>
                  <a:pt x="200418" y="103530"/>
                </a:lnTo>
                <a:lnTo>
                  <a:pt x="175701" y="65545"/>
                </a:lnTo>
                <a:lnTo>
                  <a:pt x="141824" y="35453"/>
                </a:lnTo>
                <a:lnTo>
                  <a:pt x="100263" y="13999"/>
                </a:lnTo>
                <a:lnTo>
                  <a:pt x="52496" y="1932"/>
                </a:lnTo>
                <a:lnTo>
                  <a:pt x="0" y="0"/>
                </a:lnTo>
                <a:close/>
              </a:path>
            </a:pathLst>
          </a:custGeom>
          <a:solidFill>
            <a:srgbClr val="F83C4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5358" y="1824672"/>
            <a:ext cx="8333282" cy="513080"/>
          </a:xfrm>
          <a:prstGeom prst="rect">
            <a:avLst/>
          </a:prstGeom>
        </p:spPr>
        <p:txBody>
          <a:bodyPr wrap="square" lIns="0" tIns="0" rIns="0" bIns="0">
            <a:spAutoFit/>
          </a:bodyPr>
          <a:lstStyle>
            <a:lvl1pPr>
              <a:defRPr sz="32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952142" y="2666149"/>
            <a:ext cx="5239715" cy="24942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hyperlink" Target="http://www.nic.bond/marketing" TargetMode="Externa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28.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F3DB07-CB25-4300-BECA-4FD1B8FD2374}"/>
              </a:ext>
            </a:extLst>
          </p:cNvPr>
          <p:cNvSpPr txBox="1"/>
          <p:nvPr/>
        </p:nvSpPr>
        <p:spPr>
          <a:xfrm>
            <a:off x="228600" y="5638800"/>
            <a:ext cx="5703549" cy="769441"/>
          </a:xfrm>
          <a:prstGeom prst="rect">
            <a:avLst/>
          </a:prstGeom>
          <a:noFill/>
        </p:spPr>
        <p:txBody>
          <a:bodyPr wrap="none" rtlCol="0">
            <a:spAutoFit/>
          </a:bodyPr>
          <a:lstStyle/>
          <a:p>
            <a:r>
              <a:rPr lang="en-US" sz="4400" dirty="0">
                <a:solidFill>
                  <a:schemeClr val="bg1"/>
                </a:solidFill>
                <a:latin typeface="GalanoGrotesque-Bold" panose="00000800000000000000" pitchFamily="50" charset="0"/>
              </a:rPr>
              <a:t>Start Making Bonds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151515"/>
          </a:solidFill>
        </p:spPr>
        <p:txBody>
          <a:bodyPr wrap="square" lIns="0" tIns="0" rIns="0" bIns="0" rtlCol="0"/>
          <a:lstStyle/>
          <a:p>
            <a:endParaRPr/>
          </a:p>
        </p:txBody>
      </p:sp>
      <p:sp>
        <p:nvSpPr>
          <p:cNvPr id="3" name="object 3"/>
          <p:cNvSpPr/>
          <p:nvPr/>
        </p:nvSpPr>
        <p:spPr>
          <a:xfrm>
            <a:off x="0" y="0"/>
            <a:ext cx="6751955" cy="6858000"/>
          </a:xfrm>
          <a:custGeom>
            <a:avLst/>
            <a:gdLst/>
            <a:ahLst/>
            <a:cxnLst/>
            <a:rect l="l" t="t" r="r" b="b"/>
            <a:pathLst>
              <a:path w="6751955" h="6858000">
                <a:moveTo>
                  <a:pt x="5406905" y="0"/>
                </a:moveTo>
                <a:lnTo>
                  <a:pt x="0" y="0"/>
                </a:lnTo>
                <a:lnTo>
                  <a:pt x="0" y="6858000"/>
                </a:lnTo>
                <a:lnTo>
                  <a:pt x="6751877" y="6858000"/>
                </a:lnTo>
                <a:lnTo>
                  <a:pt x="6729241" y="6847196"/>
                </a:lnTo>
                <a:lnTo>
                  <a:pt x="6667740" y="6817104"/>
                </a:lnTo>
                <a:lnTo>
                  <a:pt x="6607096" y="6786691"/>
                </a:lnTo>
                <a:lnTo>
                  <a:pt x="6547305" y="6755959"/>
                </a:lnTo>
                <a:lnTo>
                  <a:pt x="6488361" y="6724913"/>
                </a:lnTo>
                <a:lnTo>
                  <a:pt x="6430261" y="6693557"/>
                </a:lnTo>
                <a:lnTo>
                  <a:pt x="6372999" y="6661895"/>
                </a:lnTo>
                <a:lnTo>
                  <a:pt x="6316572" y="6629933"/>
                </a:lnTo>
                <a:lnTo>
                  <a:pt x="6260974" y="6597673"/>
                </a:lnTo>
                <a:lnTo>
                  <a:pt x="6206201" y="6565121"/>
                </a:lnTo>
                <a:lnTo>
                  <a:pt x="6152249" y="6532279"/>
                </a:lnTo>
                <a:lnTo>
                  <a:pt x="6099112" y="6499154"/>
                </a:lnTo>
                <a:lnTo>
                  <a:pt x="6046786" y="6465748"/>
                </a:lnTo>
                <a:lnTo>
                  <a:pt x="5995267" y="6432067"/>
                </a:lnTo>
                <a:lnTo>
                  <a:pt x="5944550" y="6398113"/>
                </a:lnTo>
                <a:lnTo>
                  <a:pt x="5894631" y="6363893"/>
                </a:lnTo>
                <a:lnTo>
                  <a:pt x="5845504" y="6329409"/>
                </a:lnTo>
                <a:lnTo>
                  <a:pt x="5797165" y="6294666"/>
                </a:lnTo>
                <a:lnTo>
                  <a:pt x="5749610" y="6259668"/>
                </a:lnTo>
                <a:lnTo>
                  <a:pt x="5702834" y="6224420"/>
                </a:lnTo>
                <a:lnTo>
                  <a:pt x="5656833" y="6188926"/>
                </a:lnTo>
                <a:lnTo>
                  <a:pt x="5611601" y="6153189"/>
                </a:lnTo>
                <a:lnTo>
                  <a:pt x="5567135" y="6117215"/>
                </a:lnTo>
                <a:lnTo>
                  <a:pt x="5523430" y="6081007"/>
                </a:lnTo>
                <a:lnTo>
                  <a:pt x="5480480" y="6044570"/>
                </a:lnTo>
                <a:lnTo>
                  <a:pt x="5438282" y="6007907"/>
                </a:lnTo>
                <a:lnTo>
                  <a:pt x="5396831" y="5971024"/>
                </a:lnTo>
                <a:lnTo>
                  <a:pt x="5356122" y="5933924"/>
                </a:lnTo>
                <a:lnTo>
                  <a:pt x="5316151" y="5896612"/>
                </a:lnTo>
                <a:lnTo>
                  <a:pt x="5276913" y="5859091"/>
                </a:lnTo>
                <a:lnTo>
                  <a:pt x="5238404" y="5821366"/>
                </a:lnTo>
                <a:lnTo>
                  <a:pt x="5200619" y="5783442"/>
                </a:lnTo>
                <a:lnTo>
                  <a:pt x="5163553" y="5745322"/>
                </a:lnTo>
                <a:lnTo>
                  <a:pt x="5127202" y="5707011"/>
                </a:lnTo>
                <a:lnTo>
                  <a:pt x="5091561" y="5668513"/>
                </a:lnTo>
                <a:lnTo>
                  <a:pt x="5056625" y="5629832"/>
                </a:lnTo>
                <a:lnTo>
                  <a:pt x="5022391" y="5590973"/>
                </a:lnTo>
                <a:lnTo>
                  <a:pt x="4988853" y="5551939"/>
                </a:lnTo>
                <a:lnTo>
                  <a:pt x="4956007" y="5512735"/>
                </a:lnTo>
                <a:lnTo>
                  <a:pt x="4923848" y="5473365"/>
                </a:lnTo>
                <a:lnTo>
                  <a:pt x="4892372" y="5433834"/>
                </a:lnTo>
                <a:lnTo>
                  <a:pt x="4861573" y="5394145"/>
                </a:lnTo>
                <a:lnTo>
                  <a:pt x="4831449" y="5354303"/>
                </a:lnTo>
                <a:lnTo>
                  <a:pt x="4801993" y="5314311"/>
                </a:lnTo>
                <a:lnTo>
                  <a:pt x="4773201" y="5274176"/>
                </a:lnTo>
                <a:lnTo>
                  <a:pt x="4745069" y="5233899"/>
                </a:lnTo>
                <a:lnTo>
                  <a:pt x="4717593" y="5193487"/>
                </a:lnTo>
                <a:lnTo>
                  <a:pt x="4690767" y="5152942"/>
                </a:lnTo>
                <a:lnTo>
                  <a:pt x="4664586" y="5112270"/>
                </a:lnTo>
                <a:lnTo>
                  <a:pt x="4639047" y="5071474"/>
                </a:lnTo>
                <a:lnTo>
                  <a:pt x="4614145" y="5030559"/>
                </a:lnTo>
                <a:lnTo>
                  <a:pt x="4589875" y="4989529"/>
                </a:lnTo>
                <a:lnTo>
                  <a:pt x="4566233" y="4948387"/>
                </a:lnTo>
                <a:lnTo>
                  <a:pt x="4543213" y="4907140"/>
                </a:lnTo>
                <a:lnTo>
                  <a:pt x="4520812" y="4865789"/>
                </a:lnTo>
                <a:lnTo>
                  <a:pt x="4499025" y="4824341"/>
                </a:lnTo>
                <a:lnTo>
                  <a:pt x="4477847" y="4782799"/>
                </a:lnTo>
                <a:lnTo>
                  <a:pt x="4457273" y="4741167"/>
                </a:lnTo>
                <a:lnTo>
                  <a:pt x="4437300" y="4699449"/>
                </a:lnTo>
                <a:lnTo>
                  <a:pt x="4417922" y="4657650"/>
                </a:lnTo>
                <a:lnTo>
                  <a:pt x="4399135" y="4615775"/>
                </a:lnTo>
                <a:lnTo>
                  <a:pt x="4380934" y="4573826"/>
                </a:lnTo>
                <a:lnTo>
                  <a:pt x="4363314" y="4531809"/>
                </a:lnTo>
                <a:lnTo>
                  <a:pt x="4346272" y="4489728"/>
                </a:lnTo>
                <a:lnTo>
                  <a:pt x="4329803" y="4447586"/>
                </a:lnTo>
                <a:lnTo>
                  <a:pt x="4313901" y="4405389"/>
                </a:lnTo>
                <a:lnTo>
                  <a:pt x="4298562" y="4363140"/>
                </a:lnTo>
                <a:lnTo>
                  <a:pt x="4283783" y="4320843"/>
                </a:lnTo>
                <a:lnTo>
                  <a:pt x="4269557" y="4278504"/>
                </a:lnTo>
                <a:lnTo>
                  <a:pt x="4255881" y="4236126"/>
                </a:lnTo>
                <a:lnTo>
                  <a:pt x="4242750" y="4193712"/>
                </a:lnTo>
                <a:lnTo>
                  <a:pt x="4230159" y="4151269"/>
                </a:lnTo>
                <a:lnTo>
                  <a:pt x="4218104" y="4108799"/>
                </a:lnTo>
                <a:lnTo>
                  <a:pt x="4206580" y="4066307"/>
                </a:lnTo>
                <a:lnTo>
                  <a:pt x="4195583" y="4023798"/>
                </a:lnTo>
                <a:lnTo>
                  <a:pt x="4185107" y="3981275"/>
                </a:lnTo>
                <a:lnTo>
                  <a:pt x="4175150" y="3938742"/>
                </a:lnTo>
                <a:lnTo>
                  <a:pt x="4165704" y="3896205"/>
                </a:lnTo>
                <a:lnTo>
                  <a:pt x="4156768" y="3853666"/>
                </a:lnTo>
                <a:lnTo>
                  <a:pt x="4148334" y="3811132"/>
                </a:lnTo>
                <a:lnTo>
                  <a:pt x="4140400" y="3768604"/>
                </a:lnTo>
                <a:lnTo>
                  <a:pt x="4132960" y="3726089"/>
                </a:lnTo>
                <a:lnTo>
                  <a:pt x="4126011" y="3683590"/>
                </a:lnTo>
                <a:lnTo>
                  <a:pt x="4119546" y="3641111"/>
                </a:lnTo>
                <a:lnTo>
                  <a:pt x="4113562" y="3598656"/>
                </a:lnTo>
                <a:lnTo>
                  <a:pt x="4108054" y="3556230"/>
                </a:lnTo>
                <a:lnTo>
                  <a:pt x="4103018" y="3513838"/>
                </a:lnTo>
                <a:lnTo>
                  <a:pt x="4098448" y="3471482"/>
                </a:lnTo>
                <a:lnTo>
                  <a:pt x="4094341" y="3429169"/>
                </a:lnTo>
                <a:lnTo>
                  <a:pt x="4090692" y="3386900"/>
                </a:lnTo>
                <a:lnTo>
                  <a:pt x="4087496" y="3344682"/>
                </a:lnTo>
                <a:lnTo>
                  <a:pt x="4084748" y="3302518"/>
                </a:lnTo>
                <a:lnTo>
                  <a:pt x="4082444" y="3260412"/>
                </a:lnTo>
                <a:lnTo>
                  <a:pt x="4080580" y="3218369"/>
                </a:lnTo>
                <a:lnTo>
                  <a:pt x="4079150" y="3176393"/>
                </a:lnTo>
                <a:lnTo>
                  <a:pt x="4078151" y="3134488"/>
                </a:lnTo>
                <a:lnTo>
                  <a:pt x="4077577" y="3092659"/>
                </a:lnTo>
                <a:lnTo>
                  <a:pt x="4077424" y="3050908"/>
                </a:lnTo>
                <a:lnTo>
                  <a:pt x="4077688" y="3009242"/>
                </a:lnTo>
                <a:lnTo>
                  <a:pt x="4078363" y="2967664"/>
                </a:lnTo>
                <a:lnTo>
                  <a:pt x="4079446" y="2926178"/>
                </a:lnTo>
                <a:lnTo>
                  <a:pt x="4080931" y="2884788"/>
                </a:lnTo>
                <a:lnTo>
                  <a:pt x="4082815" y="2843499"/>
                </a:lnTo>
                <a:lnTo>
                  <a:pt x="4085092" y="2802316"/>
                </a:lnTo>
                <a:lnTo>
                  <a:pt x="4087757" y="2761241"/>
                </a:lnTo>
                <a:lnTo>
                  <a:pt x="4090807" y="2720280"/>
                </a:lnTo>
                <a:lnTo>
                  <a:pt x="4094237" y="2679436"/>
                </a:lnTo>
                <a:lnTo>
                  <a:pt x="4098042" y="2638715"/>
                </a:lnTo>
                <a:lnTo>
                  <a:pt x="4102217" y="2598119"/>
                </a:lnTo>
                <a:lnTo>
                  <a:pt x="4106758" y="2557654"/>
                </a:lnTo>
                <a:lnTo>
                  <a:pt x="4111661" y="2517323"/>
                </a:lnTo>
                <a:lnTo>
                  <a:pt x="4116920" y="2477131"/>
                </a:lnTo>
                <a:lnTo>
                  <a:pt x="4122532" y="2437083"/>
                </a:lnTo>
                <a:lnTo>
                  <a:pt x="4128491" y="2397181"/>
                </a:lnTo>
                <a:lnTo>
                  <a:pt x="4134793" y="2357431"/>
                </a:lnTo>
                <a:lnTo>
                  <a:pt x="4141433" y="2317837"/>
                </a:lnTo>
                <a:lnTo>
                  <a:pt x="4148407" y="2278403"/>
                </a:lnTo>
                <a:lnTo>
                  <a:pt x="4155711" y="2239133"/>
                </a:lnTo>
                <a:lnTo>
                  <a:pt x="4163339" y="2200031"/>
                </a:lnTo>
                <a:lnTo>
                  <a:pt x="4171287" y="2161102"/>
                </a:lnTo>
                <a:lnTo>
                  <a:pt x="4179550" y="2122350"/>
                </a:lnTo>
                <a:lnTo>
                  <a:pt x="4188124" y="2083780"/>
                </a:lnTo>
                <a:lnTo>
                  <a:pt x="4197005" y="2045394"/>
                </a:lnTo>
                <a:lnTo>
                  <a:pt x="4206187" y="2007198"/>
                </a:lnTo>
                <a:lnTo>
                  <a:pt x="4215666" y="1969196"/>
                </a:lnTo>
                <a:lnTo>
                  <a:pt x="4225438" y="1931392"/>
                </a:lnTo>
                <a:lnTo>
                  <a:pt x="4235498" y="1893790"/>
                </a:lnTo>
                <a:lnTo>
                  <a:pt x="4245841" y="1856395"/>
                </a:lnTo>
                <a:lnTo>
                  <a:pt x="4256462" y="1819211"/>
                </a:lnTo>
                <a:lnTo>
                  <a:pt x="4267358" y="1782241"/>
                </a:lnTo>
                <a:lnTo>
                  <a:pt x="4278523" y="1745491"/>
                </a:lnTo>
                <a:lnTo>
                  <a:pt x="4289953" y="1708964"/>
                </a:lnTo>
                <a:lnTo>
                  <a:pt x="4301644" y="1672665"/>
                </a:lnTo>
                <a:lnTo>
                  <a:pt x="4325788" y="1600767"/>
                </a:lnTo>
                <a:lnTo>
                  <a:pt x="4350918" y="1529831"/>
                </a:lnTo>
                <a:lnTo>
                  <a:pt x="4376998" y="1459889"/>
                </a:lnTo>
                <a:lnTo>
                  <a:pt x="4403990" y="1390977"/>
                </a:lnTo>
                <a:lnTo>
                  <a:pt x="4431859" y="1323128"/>
                </a:lnTo>
                <a:lnTo>
                  <a:pt x="4460567" y="1256377"/>
                </a:lnTo>
                <a:lnTo>
                  <a:pt x="4490078" y="1190755"/>
                </a:lnTo>
                <a:lnTo>
                  <a:pt x="4520354" y="1126299"/>
                </a:lnTo>
                <a:lnTo>
                  <a:pt x="4551360" y="1063041"/>
                </a:lnTo>
                <a:lnTo>
                  <a:pt x="4583059" y="1001015"/>
                </a:lnTo>
                <a:lnTo>
                  <a:pt x="4615413" y="940256"/>
                </a:lnTo>
                <a:lnTo>
                  <a:pt x="4648387" y="880797"/>
                </a:lnTo>
                <a:lnTo>
                  <a:pt x="4681942" y="822671"/>
                </a:lnTo>
                <a:lnTo>
                  <a:pt x="4716044" y="765914"/>
                </a:lnTo>
                <a:lnTo>
                  <a:pt x="4750654" y="710558"/>
                </a:lnTo>
                <a:lnTo>
                  <a:pt x="4785737" y="656638"/>
                </a:lnTo>
                <a:lnTo>
                  <a:pt x="4821255" y="604187"/>
                </a:lnTo>
                <a:lnTo>
                  <a:pt x="4857172" y="553239"/>
                </a:lnTo>
                <a:lnTo>
                  <a:pt x="4893450" y="503828"/>
                </a:lnTo>
                <a:lnTo>
                  <a:pt x="4930054" y="455988"/>
                </a:lnTo>
                <a:lnTo>
                  <a:pt x="4966947" y="409753"/>
                </a:lnTo>
                <a:lnTo>
                  <a:pt x="5004092" y="365157"/>
                </a:lnTo>
                <a:lnTo>
                  <a:pt x="5041451" y="322233"/>
                </a:lnTo>
                <a:lnTo>
                  <a:pt x="5078989" y="281015"/>
                </a:lnTo>
                <a:lnTo>
                  <a:pt x="5116669" y="241538"/>
                </a:lnTo>
                <a:lnTo>
                  <a:pt x="5154454" y="203835"/>
                </a:lnTo>
                <a:lnTo>
                  <a:pt x="5192307" y="167939"/>
                </a:lnTo>
                <a:lnTo>
                  <a:pt x="5230192" y="133886"/>
                </a:lnTo>
                <a:lnTo>
                  <a:pt x="5268071" y="101708"/>
                </a:lnTo>
                <a:lnTo>
                  <a:pt x="5305908" y="71439"/>
                </a:lnTo>
                <a:lnTo>
                  <a:pt x="5343667" y="43114"/>
                </a:lnTo>
                <a:lnTo>
                  <a:pt x="5381311" y="16766"/>
                </a:lnTo>
                <a:lnTo>
                  <a:pt x="5400078" y="4344"/>
                </a:lnTo>
                <a:lnTo>
                  <a:pt x="5406905" y="0"/>
                </a:lnTo>
                <a:close/>
              </a:path>
            </a:pathLst>
          </a:custGeom>
          <a:solidFill>
            <a:srgbClr val="F83C4F"/>
          </a:solidFill>
        </p:spPr>
        <p:txBody>
          <a:bodyPr wrap="square" lIns="0" tIns="0" rIns="0" bIns="0" rtlCol="0"/>
          <a:lstStyle/>
          <a:p>
            <a:endParaRPr/>
          </a:p>
        </p:txBody>
      </p:sp>
      <p:sp>
        <p:nvSpPr>
          <p:cNvPr id="4" name="object 4"/>
          <p:cNvSpPr txBox="1">
            <a:spLocks noGrp="1"/>
          </p:cNvSpPr>
          <p:nvPr>
            <p:ph type="title"/>
          </p:nvPr>
        </p:nvSpPr>
        <p:spPr>
          <a:xfrm>
            <a:off x="4828120" y="1824685"/>
            <a:ext cx="3514725" cy="513080"/>
          </a:xfrm>
          <a:prstGeom prst="rect">
            <a:avLst/>
          </a:prstGeom>
        </p:spPr>
        <p:txBody>
          <a:bodyPr vert="horz" wrap="square" lIns="0" tIns="12700" rIns="0" bIns="0" rtlCol="0">
            <a:spAutoFit/>
          </a:bodyPr>
          <a:lstStyle/>
          <a:p>
            <a:pPr marL="12700">
              <a:lnSpc>
                <a:spcPct val="100000"/>
              </a:lnSpc>
              <a:spcBef>
                <a:spcPts val="100"/>
              </a:spcBef>
            </a:pPr>
            <a:r>
              <a:rPr spc="45" dirty="0">
                <a:latin typeface="Roboto" pitchFamily="2" charset="0"/>
                <a:ea typeface="Roboto" pitchFamily="2" charset="0"/>
              </a:rPr>
              <a:t>Who </a:t>
            </a:r>
            <a:r>
              <a:rPr spc="145" dirty="0">
                <a:latin typeface="Roboto" pitchFamily="2" charset="0"/>
                <a:ea typeface="Roboto" pitchFamily="2" charset="0"/>
              </a:rPr>
              <a:t>is </a:t>
            </a:r>
            <a:r>
              <a:rPr spc="15" dirty="0">
                <a:latin typeface="Roboto" pitchFamily="2" charset="0"/>
                <a:ea typeface="Roboto" pitchFamily="2" charset="0"/>
              </a:rPr>
              <a:t>.bond</a:t>
            </a:r>
            <a:r>
              <a:rPr spc="60" dirty="0">
                <a:latin typeface="Roboto" pitchFamily="2" charset="0"/>
                <a:ea typeface="Roboto" pitchFamily="2" charset="0"/>
              </a:rPr>
              <a:t> </a:t>
            </a:r>
            <a:r>
              <a:rPr spc="120" dirty="0">
                <a:latin typeface="Roboto" pitchFamily="2" charset="0"/>
                <a:ea typeface="Roboto" pitchFamily="2" charset="0"/>
              </a:rPr>
              <a:t>for?</a:t>
            </a:r>
          </a:p>
        </p:txBody>
      </p:sp>
      <p:sp>
        <p:nvSpPr>
          <p:cNvPr id="7" name="object 7"/>
          <p:cNvSpPr/>
          <p:nvPr/>
        </p:nvSpPr>
        <p:spPr>
          <a:xfrm>
            <a:off x="0" y="0"/>
            <a:ext cx="7985721" cy="685800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855722" y="2743200"/>
            <a:ext cx="3308561" cy="90000"/>
          </a:xfrm>
          <a:custGeom>
            <a:avLst/>
            <a:gdLst/>
            <a:ahLst/>
            <a:cxnLst/>
            <a:rect l="l" t="t" r="r" b="b"/>
            <a:pathLst>
              <a:path w="3459479" h="95250">
                <a:moveTo>
                  <a:pt x="3459378" y="95250"/>
                </a:moveTo>
                <a:lnTo>
                  <a:pt x="0" y="95250"/>
                </a:lnTo>
                <a:lnTo>
                  <a:pt x="0" y="0"/>
                </a:lnTo>
                <a:lnTo>
                  <a:pt x="3459378" y="0"/>
                </a:lnTo>
                <a:lnTo>
                  <a:pt x="3459378" y="95250"/>
                </a:lnTo>
                <a:close/>
              </a:path>
            </a:pathLst>
          </a:custGeom>
          <a:solidFill>
            <a:srgbClr val="F83C4F"/>
          </a:solidFill>
        </p:spPr>
        <p:txBody>
          <a:bodyPr wrap="square" lIns="0" tIns="0" rIns="0" bIns="0" rtlCol="0"/>
          <a:lstStyle/>
          <a:p>
            <a:endParaRPr/>
          </a:p>
        </p:txBody>
      </p:sp>
      <p:sp>
        <p:nvSpPr>
          <p:cNvPr id="8" name="object 8"/>
          <p:cNvSpPr/>
          <p:nvPr/>
        </p:nvSpPr>
        <p:spPr>
          <a:xfrm>
            <a:off x="0" y="0"/>
            <a:ext cx="5493194" cy="68580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0" y="0"/>
            <a:ext cx="5493385" cy="6858000"/>
          </a:xfrm>
          <a:custGeom>
            <a:avLst/>
            <a:gdLst/>
            <a:ahLst/>
            <a:cxnLst/>
            <a:rect l="l" t="t" r="r" b="b"/>
            <a:pathLst>
              <a:path w="5493385" h="6858000">
                <a:moveTo>
                  <a:pt x="5409780" y="0"/>
                </a:moveTo>
                <a:lnTo>
                  <a:pt x="0" y="0"/>
                </a:lnTo>
                <a:lnTo>
                  <a:pt x="0" y="6858000"/>
                </a:lnTo>
                <a:lnTo>
                  <a:pt x="5493194" y="6858000"/>
                </a:lnTo>
                <a:lnTo>
                  <a:pt x="5453156" y="6831416"/>
                </a:lnTo>
                <a:lnTo>
                  <a:pt x="5413447" y="6804381"/>
                </a:lnTo>
                <a:lnTo>
                  <a:pt x="5374069" y="6776900"/>
                </a:lnTo>
                <a:lnTo>
                  <a:pt x="5335027" y="6748976"/>
                </a:lnTo>
                <a:lnTo>
                  <a:pt x="5296323" y="6720612"/>
                </a:lnTo>
                <a:lnTo>
                  <a:pt x="5257963" y="6691813"/>
                </a:lnTo>
                <a:lnTo>
                  <a:pt x="5219949" y="6662581"/>
                </a:lnTo>
                <a:lnTo>
                  <a:pt x="5182285" y="6632921"/>
                </a:lnTo>
                <a:lnTo>
                  <a:pt x="5144975" y="6602836"/>
                </a:lnTo>
                <a:lnTo>
                  <a:pt x="5108022" y="6572329"/>
                </a:lnTo>
                <a:lnTo>
                  <a:pt x="5071431" y="6541405"/>
                </a:lnTo>
                <a:lnTo>
                  <a:pt x="5035204" y="6510067"/>
                </a:lnTo>
                <a:lnTo>
                  <a:pt x="4999346" y="6478318"/>
                </a:lnTo>
                <a:lnTo>
                  <a:pt x="4963860" y="6446163"/>
                </a:lnTo>
                <a:lnTo>
                  <a:pt x="4928750" y="6413605"/>
                </a:lnTo>
                <a:lnTo>
                  <a:pt x="4894019" y="6380647"/>
                </a:lnTo>
                <a:lnTo>
                  <a:pt x="4859671" y="6347293"/>
                </a:lnTo>
                <a:lnTo>
                  <a:pt x="4825711" y="6313547"/>
                </a:lnTo>
                <a:lnTo>
                  <a:pt x="4792140" y="6279413"/>
                </a:lnTo>
                <a:lnTo>
                  <a:pt x="4758964" y="6244893"/>
                </a:lnTo>
                <a:lnTo>
                  <a:pt x="4726186" y="6209993"/>
                </a:lnTo>
                <a:lnTo>
                  <a:pt x="4693809" y="6174714"/>
                </a:lnTo>
                <a:lnTo>
                  <a:pt x="4661838" y="6139062"/>
                </a:lnTo>
                <a:lnTo>
                  <a:pt x="4630275" y="6103040"/>
                </a:lnTo>
                <a:lnTo>
                  <a:pt x="4599125" y="6066650"/>
                </a:lnTo>
                <a:lnTo>
                  <a:pt x="4568391" y="6029898"/>
                </a:lnTo>
                <a:lnTo>
                  <a:pt x="4538076" y="5992786"/>
                </a:lnTo>
                <a:lnTo>
                  <a:pt x="4508186" y="5955318"/>
                </a:lnTo>
                <a:lnTo>
                  <a:pt x="4478722" y="5917498"/>
                </a:lnTo>
                <a:lnTo>
                  <a:pt x="4449690" y="5879330"/>
                </a:lnTo>
                <a:lnTo>
                  <a:pt x="4421092" y="5840817"/>
                </a:lnTo>
                <a:lnTo>
                  <a:pt x="4392932" y="5801962"/>
                </a:lnTo>
                <a:lnTo>
                  <a:pt x="4365214" y="5762770"/>
                </a:lnTo>
                <a:lnTo>
                  <a:pt x="4337941" y="5723244"/>
                </a:lnTo>
                <a:lnTo>
                  <a:pt x="4311118" y="5683388"/>
                </a:lnTo>
                <a:lnTo>
                  <a:pt x="4284748" y="5643204"/>
                </a:lnTo>
                <a:lnTo>
                  <a:pt x="4258834" y="5602698"/>
                </a:lnTo>
                <a:lnTo>
                  <a:pt x="4233380" y="5561873"/>
                </a:lnTo>
                <a:lnTo>
                  <a:pt x="4208391" y="5520731"/>
                </a:lnTo>
                <a:lnTo>
                  <a:pt x="4183869" y="5479278"/>
                </a:lnTo>
                <a:lnTo>
                  <a:pt x="4159818" y="5437515"/>
                </a:lnTo>
                <a:lnTo>
                  <a:pt x="4136242" y="5395448"/>
                </a:lnTo>
                <a:lnTo>
                  <a:pt x="4113144" y="5353080"/>
                </a:lnTo>
                <a:lnTo>
                  <a:pt x="4090529" y="5310414"/>
                </a:lnTo>
                <a:lnTo>
                  <a:pt x="4068400" y="5267455"/>
                </a:lnTo>
                <a:lnTo>
                  <a:pt x="4046761" y="5224205"/>
                </a:lnTo>
                <a:lnTo>
                  <a:pt x="4025614" y="5180668"/>
                </a:lnTo>
                <a:lnTo>
                  <a:pt x="4004965" y="5136848"/>
                </a:lnTo>
                <a:lnTo>
                  <a:pt x="3984816" y="5092749"/>
                </a:lnTo>
                <a:lnTo>
                  <a:pt x="3965171" y="5048374"/>
                </a:lnTo>
                <a:lnTo>
                  <a:pt x="3946035" y="5003727"/>
                </a:lnTo>
                <a:lnTo>
                  <a:pt x="3927410" y="4958811"/>
                </a:lnTo>
                <a:lnTo>
                  <a:pt x="3909300" y="4913630"/>
                </a:lnTo>
                <a:lnTo>
                  <a:pt x="3891709" y="4868189"/>
                </a:lnTo>
                <a:lnTo>
                  <a:pt x="3874641" y="4822490"/>
                </a:lnTo>
                <a:lnTo>
                  <a:pt x="3858099" y="4776536"/>
                </a:lnTo>
                <a:lnTo>
                  <a:pt x="3842087" y="4730333"/>
                </a:lnTo>
                <a:lnTo>
                  <a:pt x="3826609" y="4683883"/>
                </a:lnTo>
                <a:lnTo>
                  <a:pt x="3811668" y="4637189"/>
                </a:lnTo>
                <a:lnTo>
                  <a:pt x="3797268" y="4590257"/>
                </a:lnTo>
                <a:lnTo>
                  <a:pt x="3783412" y="4543088"/>
                </a:lnTo>
                <a:lnTo>
                  <a:pt x="3770105" y="4495688"/>
                </a:lnTo>
                <a:lnTo>
                  <a:pt x="3757350" y="4448059"/>
                </a:lnTo>
                <a:lnTo>
                  <a:pt x="3745151" y="4400205"/>
                </a:lnTo>
                <a:lnTo>
                  <a:pt x="3733511" y="4352130"/>
                </a:lnTo>
                <a:lnTo>
                  <a:pt x="3722434" y="4303838"/>
                </a:lnTo>
                <a:lnTo>
                  <a:pt x="3711923" y="4255331"/>
                </a:lnTo>
                <a:lnTo>
                  <a:pt x="3701983" y="4206615"/>
                </a:lnTo>
                <a:lnTo>
                  <a:pt x="3692617" y="4157691"/>
                </a:lnTo>
                <a:lnTo>
                  <a:pt x="3683828" y="4108565"/>
                </a:lnTo>
                <a:lnTo>
                  <a:pt x="3675621" y="4059239"/>
                </a:lnTo>
                <a:lnTo>
                  <a:pt x="3667999" y="4009717"/>
                </a:lnTo>
                <a:lnTo>
                  <a:pt x="3660965" y="3960004"/>
                </a:lnTo>
                <a:lnTo>
                  <a:pt x="3654524" y="3910102"/>
                </a:lnTo>
                <a:lnTo>
                  <a:pt x="3648679" y="3860015"/>
                </a:lnTo>
                <a:lnTo>
                  <a:pt x="3643434" y="3809747"/>
                </a:lnTo>
                <a:lnTo>
                  <a:pt x="3638792" y="3759301"/>
                </a:lnTo>
                <a:lnTo>
                  <a:pt x="3634757" y="3708682"/>
                </a:lnTo>
                <a:lnTo>
                  <a:pt x="3631333" y="3657892"/>
                </a:lnTo>
                <a:lnTo>
                  <a:pt x="3628523" y="3606936"/>
                </a:lnTo>
                <a:lnTo>
                  <a:pt x="3626331" y="3555816"/>
                </a:lnTo>
                <a:lnTo>
                  <a:pt x="3624761" y="3504538"/>
                </a:lnTo>
                <a:lnTo>
                  <a:pt x="3623816" y="3453103"/>
                </a:lnTo>
                <a:lnTo>
                  <a:pt x="3623500" y="3401517"/>
                </a:lnTo>
                <a:lnTo>
                  <a:pt x="3623815" y="3349980"/>
                </a:lnTo>
                <a:lnTo>
                  <a:pt x="3624757" y="3298595"/>
                </a:lnTo>
                <a:lnTo>
                  <a:pt x="3626324" y="3247365"/>
                </a:lnTo>
                <a:lnTo>
                  <a:pt x="3628510" y="3196293"/>
                </a:lnTo>
                <a:lnTo>
                  <a:pt x="3631313" y="3145383"/>
                </a:lnTo>
                <a:lnTo>
                  <a:pt x="3634728" y="3094638"/>
                </a:lnTo>
                <a:lnTo>
                  <a:pt x="3638753" y="3044063"/>
                </a:lnTo>
                <a:lnTo>
                  <a:pt x="3643384" y="2993661"/>
                </a:lnTo>
                <a:lnTo>
                  <a:pt x="3648616" y="2943436"/>
                </a:lnTo>
                <a:lnTo>
                  <a:pt x="3654446" y="2893391"/>
                </a:lnTo>
                <a:lnTo>
                  <a:pt x="3660872" y="2843529"/>
                </a:lnTo>
                <a:lnTo>
                  <a:pt x="3667888" y="2793855"/>
                </a:lnTo>
                <a:lnTo>
                  <a:pt x="3675491" y="2744373"/>
                </a:lnTo>
                <a:lnTo>
                  <a:pt x="3683678" y="2695085"/>
                </a:lnTo>
                <a:lnTo>
                  <a:pt x="3692445" y="2645996"/>
                </a:lnTo>
                <a:lnTo>
                  <a:pt x="3701788" y="2597108"/>
                </a:lnTo>
                <a:lnTo>
                  <a:pt x="3711704" y="2548427"/>
                </a:lnTo>
                <a:lnTo>
                  <a:pt x="3722189" y="2499955"/>
                </a:lnTo>
                <a:lnTo>
                  <a:pt x="3733240" y="2451696"/>
                </a:lnTo>
                <a:lnTo>
                  <a:pt x="3744852" y="2403654"/>
                </a:lnTo>
                <a:lnTo>
                  <a:pt x="3757022" y="2355832"/>
                </a:lnTo>
                <a:lnTo>
                  <a:pt x="3769747" y="2308233"/>
                </a:lnTo>
                <a:lnTo>
                  <a:pt x="3783023" y="2260863"/>
                </a:lnTo>
                <a:lnTo>
                  <a:pt x="3796845" y="2213724"/>
                </a:lnTo>
                <a:lnTo>
                  <a:pt x="3811211" y="2166820"/>
                </a:lnTo>
                <a:lnTo>
                  <a:pt x="3826117" y="2120154"/>
                </a:lnTo>
                <a:lnTo>
                  <a:pt x="3841559" y="2073730"/>
                </a:lnTo>
                <a:lnTo>
                  <a:pt x="3857534" y="2027552"/>
                </a:lnTo>
                <a:lnTo>
                  <a:pt x="3874038" y="1981624"/>
                </a:lnTo>
                <a:lnTo>
                  <a:pt x="3891066" y="1935949"/>
                </a:lnTo>
                <a:lnTo>
                  <a:pt x="3908617" y="1890531"/>
                </a:lnTo>
                <a:lnTo>
                  <a:pt x="3926685" y="1845373"/>
                </a:lnTo>
                <a:lnTo>
                  <a:pt x="3945268" y="1800479"/>
                </a:lnTo>
                <a:lnTo>
                  <a:pt x="3964361" y="1755852"/>
                </a:lnTo>
                <a:lnTo>
                  <a:pt x="3983961" y="1711497"/>
                </a:lnTo>
                <a:lnTo>
                  <a:pt x="4004064" y="1667417"/>
                </a:lnTo>
                <a:lnTo>
                  <a:pt x="4024668" y="1623616"/>
                </a:lnTo>
                <a:lnTo>
                  <a:pt x="4045767" y="1580097"/>
                </a:lnTo>
                <a:lnTo>
                  <a:pt x="4067358" y="1536864"/>
                </a:lnTo>
                <a:lnTo>
                  <a:pt x="4089439" y="1493920"/>
                </a:lnTo>
                <a:lnTo>
                  <a:pt x="4112004" y="1451270"/>
                </a:lnTo>
                <a:lnTo>
                  <a:pt x="4135051" y="1408916"/>
                </a:lnTo>
                <a:lnTo>
                  <a:pt x="4158575" y="1366863"/>
                </a:lnTo>
                <a:lnTo>
                  <a:pt x="4182574" y="1325114"/>
                </a:lnTo>
                <a:lnTo>
                  <a:pt x="4207043" y="1283673"/>
                </a:lnTo>
                <a:lnTo>
                  <a:pt x="4231979" y="1242543"/>
                </a:lnTo>
                <a:lnTo>
                  <a:pt x="4257378" y="1201728"/>
                </a:lnTo>
                <a:lnTo>
                  <a:pt x="4283237" y="1161232"/>
                </a:lnTo>
                <a:lnTo>
                  <a:pt x="4309551" y="1121058"/>
                </a:lnTo>
                <a:lnTo>
                  <a:pt x="4336318" y="1081210"/>
                </a:lnTo>
                <a:lnTo>
                  <a:pt x="4363533" y="1041692"/>
                </a:lnTo>
                <a:lnTo>
                  <a:pt x="4391194" y="1002507"/>
                </a:lnTo>
                <a:lnTo>
                  <a:pt x="4419295" y="963659"/>
                </a:lnTo>
                <a:lnTo>
                  <a:pt x="4447834" y="925152"/>
                </a:lnTo>
                <a:lnTo>
                  <a:pt x="4476807" y="886989"/>
                </a:lnTo>
                <a:lnTo>
                  <a:pt x="4506211" y="849173"/>
                </a:lnTo>
                <a:lnTo>
                  <a:pt x="4536041" y="811709"/>
                </a:lnTo>
                <a:lnTo>
                  <a:pt x="4566294" y="774601"/>
                </a:lnTo>
                <a:lnTo>
                  <a:pt x="4596966" y="737850"/>
                </a:lnTo>
                <a:lnTo>
                  <a:pt x="4628055" y="701463"/>
                </a:lnTo>
                <a:lnTo>
                  <a:pt x="4659555" y="665441"/>
                </a:lnTo>
                <a:lnTo>
                  <a:pt x="4691463" y="629789"/>
                </a:lnTo>
                <a:lnTo>
                  <a:pt x="4723777" y="594511"/>
                </a:lnTo>
                <a:lnTo>
                  <a:pt x="4756491" y="559609"/>
                </a:lnTo>
                <a:lnTo>
                  <a:pt x="4789603" y="525088"/>
                </a:lnTo>
                <a:lnTo>
                  <a:pt x="4823109" y="490952"/>
                </a:lnTo>
                <a:lnTo>
                  <a:pt x="4857005" y="457203"/>
                </a:lnTo>
                <a:lnTo>
                  <a:pt x="4891287" y="423846"/>
                </a:lnTo>
                <a:lnTo>
                  <a:pt x="4925953" y="390884"/>
                </a:lnTo>
                <a:lnTo>
                  <a:pt x="4960997" y="358321"/>
                </a:lnTo>
                <a:lnTo>
                  <a:pt x="4996417" y="326160"/>
                </a:lnTo>
                <a:lnTo>
                  <a:pt x="5032209" y="294406"/>
                </a:lnTo>
                <a:lnTo>
                  <a:pt x="5068369" y="263061"/>
                </a:lnTo>
                <a:lnTo>
                  <a:pt x="5104894" y="232130"/>
                </a:lnTo>
                <a:lnTo>
                  <a:pt x="5141780" y="201615"/>
                </a:lnTo>
                <a:lnTo>
                  <a:pt x="5179023" y="171522"/>
                </a:lnTo>
                <a:lnTo>
                  <a:pt x="5216620" y="141853"/>
                </a:lnTo>
                <a:lnTo>
                  <a:pt x="5254566" y="112612"/>
                </a:lnTo>
                <a:lnTo>
                  <a:pt x="5292860" y="83802"/>
                </a:lnTo>
                <a:lnTo>
                  <a:pt x="5331495" y="55428"/>
                </a:lnTo>
                <a:lnTo>
                  <a:pt x="5370470" y="27492"/>
                </a:lnTo>
                <a:lnTo>
                  <a:pt x="5409780" y="0"/>
                </a:lnTo>
                <a:close/>
              </a:path>
            </a:pathLst>
          </a:custGeom>
          <a:solidFill>
            <a:srgbClr val="060606">
              <a:alpha val="36000"/>
            </a:srgbClr>
          </a:solidFill>
        </p:spPr>
        <p:txBody>
          <a:bodyPr wrap="square" lIns="0" tIns="0" rIns="0" bIns="0" rtlCol="0"/>
          <a:lstStyle/>
          <a:p>
            <a:endParaRPr/>
          </a:p>
        </p:txBody>
      </p:sp>
      <p:sp>
        <p:nvSpPr>
          <p:cNvPr id="5" name="object 5"/>
          <p:cNvSpPr txBox="1"/>
          <p:nvPr/>
        </p:nvSpPr>
        <p:spPr>
          <a:xfrm>
            <a:off x="4801387" y="3148914"/>
            <a:ext cx="3558540" cy="2003112"/>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FFFF"/>
                </a:solidFill>
                <a:latin typeface="Roboto" pitchFamily="2" charset="0"/>
                <a:ea typeface="Roboto" pitchFamily="2" charset="0"/>
                <a:cs typeface="Arial"/>
              </a:rPr>
              <a:t>.bond </a:t>
            </a:r>
            <a:r>
              <a:rPr sz="1400" spc="30" dirty="0">
                <a:solidFill>
                  <a:srgbClr val="FFFFFF"/>
                </a:solidFill>
                <a:latin typeface="Roboto" pitchFamily="2" charset="0"/>
                <a:ea typeface="Roboto" pitchFamily="2" charset="0"/>
                <a:cs typeface="Arial"/>
              </a:rPr>
              <a:t>is </a:t>
            </a:r>
            <a:r>
              <a:rPr sz="1400" spc="-5" dirty="0">
                <a:solidFill>
                  <a:srgbClr val="FFFFFF"/>
                </a:solidFill>
                <a:latin typeface="Roboto" pitchFamily="2" charset="0"/>
                <a:ea typeface="Roboto" pitchFamily="2" charset="0"/>
                <a:cs typeface="Arial"/>
              </a:rPr>
              <a:t>where </a:t>
            </a:r>
            <a:r>
              <a:rPr sz="1400" spc="15" dirty="0">
                <a:solidFill>
                  <a:srgbClr val="FFFFFF"/>
                </a:solidFill>
                <a:latin typeface="Roboto" pitchFamily="2" charset="0"/>
                <a:ea typeface="Roboto" pitchFamily="2" charset="0"/>
                <a:cs typeface="Arial"/>
              </a:rPr>
              <a:t>the </a:t>
            </a:r>
            <a:r>
              <a:rPr sz="1400" spc="20" dirty="0">
                <a:solidFill>
                  <a:srgbClr val="FFFFFF"/>
                </a:solidFill>
                <a:latin typeface="Roboto" pitchFamily="2" charset="0"/>
                <a:ea typeface="Roboto" pitchFamily="2" charset="0"/>
                <a:cs typeface="Arial"/>
              </a:rPr>
              <a:t>ﬁnancial </a:t>
            </a:r>
            <a:r>
              <a:rPr sz="1400" spc="-5" dirty="0">
                <a:solidFill>
                  <a:srgbClr val="FFFFFF"/>
                </a:solidFill>
                <a:latin typeface="Roboto" pitchFamily="2" charset="0"/>
                <a:ea typeface="Roboto" pitchFamily="2" charset="0"/>
                <a:cs typeface="Arial"/>
              </a:rPr>
              <a:t>and </a:t>
            </a:r>
            <a:r>
              <a:rPr sz="1400" spc="5" dirty="0">
                <a:solidFill>
                  <a:srgbClr val="FFFFFF"/>
                </a:solidFill>
                <a:latin typeface="Roboto" pitchFamily="2" charset="0"/>
                <a:ea typeface="Roboto" pitchFamily="2" charset="0"/>
                <a:cs typeface="Arial"/>
              </a:rPr>
              <a:t>online  </a:t>
            </a:r>
            <a:r>
              <a:rPr sz="1400" spc="20" dirty="0">
                <a:solidFill>
                  <a:srgbClr val="FFFFFF"/>
                </a:solidFill>
                <a:latin typeface="Roboto" pitchFamily="2" charset="0"/>
                <a:ea typeface="Roboto" pitchFamily="2" charset="0"/>
                <a:cs typeface="Arial"/>
              </a:rPr>
              <a:t>worlds </a:t>
            </a:r>
            <a:r>
              <a:rPr sz="1400" spc="10" dirty="0">
                <a:solidFill>
                  <a:srgbClr val="FFFFFF"/>
                </a:solidFill>
                <a:latin typeface="Roboto" pitchFamily="2" charset="0"/>
                <a:ea typeface="Roboto" pitchFamily="2" charset="0"/>
                <a:cs typeface="Arial"/>
              </a:rPr>
              <a:t>meet. </a:t>
            </a:r>
            <a:endParaRPr lang="en-US" sz="1400" spc="15" dirty="0">
              <a:solidFill>
                <a:srgbClr val="FFFFFF"/>
              </a:solidFill>
              <a:latin typeface="Roboto" pitchFamily="2" charset="0"/>
              <a:ea typeface="Roboto" pitchFamily="2" charset="0"/>
              <a:cs typeface="Arial"/>
            </a:endParaRPr>
          </a:p>
          <a:p>
            <a:pPr marL="12700" marR="5080">
              <a:lnSpc>
                <a:spcPct val="100000"/>
              </a:lnSpc>
              <a:spcBef>
                <a:spcPts val="100"/>
              </a:spcBef>
            </a:pPr>
            <a:endParaRPr lang="en-US" sz="1400" spc="15" dirty="0">
              <a:solidFill>
                <a:srgbClr val="FFFFFF"/>
              </a:solidFill>
              <a:latin typeface="Roboto" pitchFamily="2" charset="0"/>
              <a:ea typeface="Roboto" pitchFamily="2" charset="0"/>
              <a:cs typeface="Arial"/>
            </a:endParaRPr>
          </a:p>
          <a:p>
            <a:pPr marL="12700" marR="5080">
              <a:lnSpc>
                <a:spcPct val="100000"/>
              </a:lnSpc>
              <a:spcBef>
                <a:spcPts val="100"/>
              </a:spcBef>
            </a:pPr>
            <a:r>
              <a:rPr lang="en-US" sz="1400" spc="15" dirty="0">
                <a:solidFill>
                  <a:srgbClr val="FFFFFF"/>
                </a:solidFill>
                <a:latin typeface="Roboto" pitchFamily="2" charset="0"/>
                <a:ea typeface="Roboto" pitchFamily="2" charset="0"/>
                <a:cs typeface="Arial"/>
              </a:rPr>
              <a:t>.bond is </a:t>
            </a:r>
            <a:r>
              <a:rPr sz="1400" spc="5" dirty="0">
                <a:solidFill>
                  <a:srgbClr val="FFFFFF"/>
                </a:solidFill>
                <a:latin typeface="Roboto" pitchFamily="2" charset="0"/>
                <a:ea typeface="Roboto" pitchFamily="2" charset="0"/>
                <a:cs typeface="Arial"/>
              </a:rPr>
              <a:t>ideal </a:t>
            </a:r>
            <a:r>
              <a:rPr sz="1400" spc="45" dirty="0">
                <a:solidFill>
                  <a:srgbClr val="FFFFFF"/>
                </a:solidFill>
                <a:latin typeface="Roboto" pitchFamily="2" charset="0"/>
                <a:ea typeface="Roboto" pitchFamily="2" charset="0"/>
                <a:cs typeface="Arial"/>
              </a:rPr>
              <a:t>for </a:t>
            </a:r>
            <a:r>
              <a:rPr sz="1400" spc="20" dirty="0">
                <a:solidFill>
                  <a:srgbClr val="FFFFFF"/>
                </a:solidFill>
                <a:latin typeface="Roboto" pitchFamily="2" charset="0"/>
                <a:ea typeface="Roboto" pitchFamily="2" charset="0"/>
                <a:cs typeface="Arial"/>
              </a:rPr>
              <a:t>ﬁnancial </a:t>
            </a:r>
            <a:r>
              <a:rPr sz="1400" spc="5" dirty="0">
                <a:solidFill>
                  <a:srgbClr val="FFFFFF"/>
                </a:solidFill>
                <a:latin typeface="Roboto" pitchFamily="2" charset="0"/>
                <a:ea typeface="Roboto" pitchFamily="2" charset="0"/>
                <a:cs typeface="Arial"/>
              </a:rPr>
              <a:t>service </a:t>
            </a:r>
            <a:r>
              <a:rPr sz="1400" dirty="0">
                <a:solidFill>
                  <a:srgbClr val="FFFFFF"/>
                </a:solidFill>
                <a:latin typeface="Roboto" pitchFamily="2" charset="0"/>
                <a:ea typeface="Roboto" pitchFamily="2" charset="0"/>
                <a:cs typeface="Arial"/>
              </a:rPr>
              <a:t>providers,  </a:t>
            </a:r>
            <a:r>
              <a:rPr sz="1400" spc="10" dirty="0">
                <a:solidFill>
                  <a:srgbClr val="FFFFFF"/>
                </a:solidFill>
                <a:latin typeface="Roboto" pitchFamily="2" charset="0"/>
                <a:ea typeface="Roboto" pitchFamily="2" charset="0"/>
                <a:cs typeface="Arial"/>
              </a:rPr>
              <a:t>advisors </a:t>
            </a:r>
            <a:r>
              <a:rPr sz="1400" spc="-5" dirty="0">
                <a:solidFill>
                  <a:srgbClr val="FFFFFF"/>
                </a:solidFill>
                <a:latin typeface="Roboto" pitchFamily="2" charset="0"/>
                <a:ea typeface="Roboto" pitchFamily="2" charset="0"/>
                <a:cs typeface="Arial"/>
              </a:rPr>
              <a:t>and </a:t>
            </a:r>
            <a:r>
              <a:rPr sz="1400" spc="10" dirty="0">
                <a:solidFill>
                  <a:srgbClr val="FFFFFF"/>
                </a:solidFill>
                <a:latin typeface="Roboto" pitchFamily="2" charset="0"/>
                <a:ea typeface="Roboto" pitchFamily="2" charset="0"/>
                <a:cs typeface="Arial"/>
              </a:rPr>
              <a:t>investors. </a:t>
            </a:r>
            <a:endParaRPr lang="en-US" sz="1400" spc="10" dirty="0">
              <a:solidFill>
                <a:srgbClr val="FFFFFF"/>
              </a:solidFill>
              <a:latin typeface="Roboto" pitchFamily="2" charset="0"/>
              <a:ea typeface="Roboto" pitchFamily="2" charset="0"/>
              <a:cs typeface="Arial"/>
            </a:endParaRPr>
          </a:p>
          <a:p>
            <a:pPr marL="12700" marR="5080">
              <a:lnSpc>
                <a:spcPct val="100000"/>
              </a:lnSpc>
              <a:spcBef>
                <a:spcPts val="100"/>
              </a:spcBef>
            </a:pPr>
            <a:endParaRPr lang="en-US" sz="1400" spc="10" dirty="0">
              <a:solidFill>
                <a:srgbClr val="FFFFFF"/>
              </a:solidFill>
              <a:latin typeface="Roboto" pitchFamily="2" charset="0"/>
              <a:ea typeface="Roboto" pitchFamily="2" charset="0"/>
              <a:cs typeface="Arial"/>
            </a:endParaRPr>
          </a:p>
          <a:p>
            <a:pPr marL="12700" marR="5080">
              <a:lnSpc>
                <a:spcPct val="100000"/>
              </a:lnSpc>
              <a:spcBef>
                <a:spcPts val="100"/>
              </a:spcBef>
            </a:pPr>
            <a:r>
              <a:rPr sz="1400" dirty="0">
                <a:solidFill>
                  <a:srgbClr val="FFFFFF"/>
                </a:solidFill>
                <a:latin typeface="Roboto" pitchFamily="2" charset="0"/>
                <a:ea typeface="Roboto" pitchFamily="2" charset="0"/>
                <a:cs typeface="Arial"/>
              </a:rPr>
              <a:t>.bond </a:t>
            </a:r>
            <a:r>
              <a:rPr sz="1400" spc="25" dirty="0">
                <a:solidFill>
                  <a:srgbClr val="FFFFFF"/>
                </a:solidFill>
                <a:latin typeface="Roboto" pitchFamily="2" charset="0"/>
                <a:ea typeface="Roboto" pitchFamily="2" charset="0"/>
                <a:cs typeface="Arial"/>
              </a:rPr>
              <a:t>links </a:t>
            </a:r>
            <a:r>
              <a:rPr sz="1400" spc="20" dirty="0">
                <a:solidFill>
                  <a:srgbClr val="FFFFFF"/>
                </a:solidFill>
                <a:latin typeface="Roboto" pitchFamily="2" charset="0"/>
                <a:ea typeface="Roboto" pitchFamily="2" charset="0"/>
                <a:cs typeface="Arial"/>
              </a:rPr>
              <a:t>clients</a:t>
            </a:r>
            <a:r>
              <a:rPr lang="en-US" sz="1400" spc="20" dirty="0">
                <a:solidFill>
                  <a:srgbClr val="FFFFFF"/>
                </a:solidFill>
                <a:latin typeface="Roboto" pitchFamily="2" charset="0"/>
                <a:ea typeface="Roboto" pitchFamily="2" charset="0"/>
                <a:cs typeface="Arial"/>
              </a:rPr>
              <a:t> </a:t>
            </a:r>
            <a:r>
              <a:rPr sz="1400" spc="-275" dirty="0">
                <a:solidFill>
                  <a:srgbClr val="FFFFFF"/>
                </a:solidFill>
                <a:latin typeface="Roboto" pitchFamily="2" charset="0"/>
                <a:ea typeface="Roboto" pitchFamily="2" charset="0"/>
                <a:cs typeface="Arial"/>
              </a:rPr>
              <a:t> </a:t>
            </a:r>
            <a:r>
              <a:rPr sz="1400" spc="45" dirty="0">
                <a:solidFill>
                  <a:srgbClr val="FFFFFF"/>
                </a:solidFill>
                <a:latin typeface="Roboto" pitchFamily="2" charset="0"/>
                <a:ea typeface="Roboto" pitchFamily="2" charset="0"/>
                <a:cs typeface="Arial"/>
              </a:rPr>
              <a:t>to </a:t>
            </a:r>
            <a:r>
              <a:rPr sz="1400" spc="15" dirty="0">
                <a:solidFill>
                  <a:srgbClr val="FFFFFF"/>
                </a:solidFill>
                <a:latin typeface="Roboto" pitchFamily="2" charset="0"/>
                <a:ea typeface="Roboto" pitchFamily="2" charset="0"/>
                <a:cs typeface="Arial"/>
              </a:rPr>
              <a:t>the </a:t>
            </a:r>
            <a:r>
              <a:rPr sz="1400" spc="10" dirty="0">
                <a:solidFill>
                  <a:srgbClr val="FFFFFF"/>
                </a:solidFill>
                <a:latin typeface="Roboto" pitchFamily="2" charset="0"/>
                <a:ea typeface="Roboto" pitchFamily="2" charset="0"/>
                <a:cs typeface="Arial"/>
              </a:rPr>
              <a:t>experts </a:t>
            </a:r>
            <a:r>
              <a:rPr sz="1400" spc="5" dirty="0">
                <a:solidFill>
                  <a:srgbClr val="FFFFFF"/>
                </a:solidFill>
                <a:latin typeface="Roboto" pitchFamily="2" charset="0"/>
                <a:ea typeface="Roboto" pitchFamily="2" charset="0"/>
                <a:cs typeface="Arial"/>
              </a:rPr>
              <a:t>they </a:t>
            </a:r>
            <a:r>
              <a:rPr sz="1400" spc="-10" dirty="0">
                <a:solidFill>
                  <a:srgbClr val="FFFFFF"/>
                </a:solidFill>
                <a:latin typeface="Roboto" pitchFamily="2" charset="0"/>
                <a:ea typeface="Roboto" pitchFamily="2" charset="0"/>
                <a:cs typeface="Arial"/>
              </a:rPr>
              <a:t>are </a:t>
            </a:r>
            <a:r>
              <a:rPr sz="1400" spc="20" dirty="0">
                <a:solidFill>
                  <a:srgbClr val="FFFFFF"/>
                </a:solidFill>
                <a:latin typeface="Roboto" pitchFamily="2" charset="0"/>
                <a:ea typeface="Roboto" pitchFamily="2" charset="0"/>
                <a:cs typeface="Arial"/>
              </a:rPr>
              <a:t>looking </a:t>
            </a:r>
            <a:r>
              <a:rPr sz="1400" spc="15" dirty="0">
                <a:solidFill>
                  <a:srgbClr val="FFFFFF"/>
                </a:solidFill>
                <a:latin typeface="Roboto" pitchFamily="2" charset="0"/>
                <a:ea typeface="Roboto" pitchFamily="2" charset="0"/>
                <a:cs typeface="Arial"/>
              </a:rPr>
              <a:t>for, </a:t>
            </a:r>
            <a:r>
              <a:rPr sz="1400" spc="25" dirty="0">
                <a:solidFill>
                  <a:srgbClr val="FFFFFF"/>
                </a:solidFill>
                <a:latin typeface="Roboto" pitchFamily="2" charset="0"/>
                <a:ea typeface="Roboto" pitchFamily="2" charset="0"/>
                <a:cs typeface="Arial"/>
              </a:rPr>
              <a:t>reinforcing </a:t>
            </a:r>
            <a:r>
              <a:rPr sz="1400" spc="-25" dirty="0">
                <a:solidFill>
                  <a:srgbClr val="FFFFFF"/>
                </a:solidFill>
                <a:latin typeface="Roboto" pitchFamily="2" charset="0"/>
                <a:ea typeface="Roboto" pitchFamily="2" charset="0"/>
                <a:cs typeface="Arial"/>
              </a:rPr>
              <a:t>a </a:t>
            </a:r>
            <a:r>
              <a:rPr sz="1400" spc="25" dirty="0">
                <a:solidFill>
                  <a:srgbClr val="FFFFFF"/>
                </a:solidFill>
                <a:latin typeface="Roboto" pitchFamily="2" charset="0"/>
                <a:ea typeface="Roboto" pitchFamily="2" charset="0"/>
                <a:cs typeface="Arial"/>
              </a:rPr>
              <a:t>trusted </a:t>
            </a:r>
            <a:r>
              <a:rPr sz="1400" spc="-5" dirty="0">
                <a:solidFill>
                  <a:srgbClr val="FFFFFF"/>
                </a:solidFill>
                <a:latin typeface="Roboto" pitchFamily="2" charset="0"/>
                <a:ea typeface="Roboto" pitchFamily="2" charset="0"/>
                <a:cs typeface="Arial"/>
              </a:rPr>
              <a:t>and </a:t>
            </a:r>
            <a:r>
              <a:rPr sz="1400" spc="10" dirty="0">
                <a:solidFill>
                  <a:srgbClr val="FFFFFF"/>
                </a:solidFill>
                <a:latin typeface="Roboto" pitchFamily="2" charset="0"/>
                <a:ea typeface="Roboto" pitchFamily="2" charset="0"/>
                <a:cs typeface="Arial"/>
              </a:rPr>
              <a:t>stable </a:t>
            </a:r>
            <a:r>
              <a:rPr sz="1400" spc="20" dirty="0">
                <a:solidFill>
                  <a:srgbClr val="FFFFFF"/>
                </a:solidFill>
                <a:latin typeface="Roboto" pitchFamily="2" charset="0"/>
                <a:ea typeface="Roboto" pitchFamily="2" charset="0"/>
                <a:cs typeface="Arial"/>
              </a:rPr>
              <a:t>ﬁnancial</a:t>
            </a:r>
            <a:r>
              <a:rPr sz="1400" spc="-240" dirty="0">
                <a:solidFill>
                  <a:srgbClr val="FFFFFF"/>
                </a:solidFill>
                <a:latin typeface="Roboto" pitchFamily="2" charset="0"/>
                <a:ea typeface="Roboto" pitchFamily="2" charset="0"/>
                <a:cs typeface="Arial"/>
              </a:rPr>
              <a:t> </a:t>
            </a:r>
            <a:r>
              <a:rPr sz="1400" spc="20" dirty="0">
                <a:solidFill>
                  <a:srgbClr val="FFFFFF"/>
                </a:solidFill>
                <a:latin typeface="Roboto" pitchFamily="2" charset="0"/>
                <a:ea typeface="Roboto" pitchFamily="2" charset="0"/>
                <a:cs typeface="Arial"/>
              </a:rPr>
              <a:t>solution.</a:t>
            </a:r>
            <a:endParaRPr sz="1400" dirty="0">
              <a:latin typeface="Roboto" pitchFamily="2" charset="0"/>
              <a:ea typeface="Roboto" pitchFamily="2" charset="0"/>
              <a:cs typeface="Arial"/>
            </a:endParaRPr>
          </a:p>
        </p:txBody>
      </p:sp>
      <p:sp>
        <p:nvSpPr>
          <p:cNvPr id="10" name="object 10"/>
          <p:cNvSpPr/>
          <p:nvPr/>
        </p:nvSpPr>
        <p:spPr>
          <a:xfrm>
            <a:off x="8383493" y="6009583"/>
            <a:ext cx="298450" cy="379730"/>
          </a:xfrm>
          <a:custGeom>
            <a:avLst/>
            <a:gdLst/>
            <a:ahLst/>
            <a:cxnLst/>
            <a:rect l="l" t="t" r="r" b="b"/>
            <a:pathLst>
              <a:path w="298450" h="379729">
                <a:moveTo>
                  <a:pt x="136072" y="98945"/>
                </a:moveTo>
                <a:lnTo>
                  <a:pt x="93654" y="105295"/>
                </a:lnTo>
                <a:lnTo>
                  <a:pt x="28294" y="151503"/>
                </a:lnTo>
                <a:lnTo>
                  <a:pt x="6711" y="195062"/>
                </a:lnTo>
                <a:lnTo>
                  <a:pt x="0" y="244569"/>
                </a:lnTo>
                <a:lnTo>
                  <a:pt x="9758" y="295046"/>
                </a:lnTo>
                <a:lnTo>
                  <a:pt x="33132" y="335578"/>
                </a:lnTo>
                <a:lnTo>
                  <a:pt x="67089" y="363807"/>
                </a:lnTo>
                <a:lnTo>
                  <a:pt x="109613" y="378810"/>
                </a:lnTo>
                <a:lnTo>
                  <a:pt x="158691" y="379666"/>
                </a:lnTo>
                <a:lnTo>
                  <a:pt x="179626" y="376088"/>
                </a:lnTo>
                <a:lnTo>
                  <a:pt x="190687" y="369966"/>
                </a:lnTo>
                <a:lnTo>
                  <a:pt x="195011" y="358020"/>
                </a:lnTo>
                <a:lnTo>
                  <a:pt x="195736" y="336969"/>
                </a:lnTo>
                <a:lnTo>
                  <a:pt x="195736" y="334403"/>
                </a:lnTo>
                <a:lnTo>
                  <a:pt x="194606" y="321162"/>
                </a:lnTo>
                <a:lnTo>
                  <a:pt x="191455" y="315371"/>
                </a:lnTo>
                <a:lnTo>
                  <a:pt x="144971" y="315371"/>
                </a:lnTo>
                <a:lnTo>
                  <a:pt x="122529" y="309981"/>
                </a:lnTo>
                <a:lnTo>
                  <a:pt x="103851" y="297780"/>
                </a:lnTo>
                <a:lnTo>
                  <a:pt x="90352" y="279374"/>
                </a:lnTo>
                <a:lnTo>
                  <a:pt x="82320" y="252521"/>
                </a:lnTo>
                <a:lnTo>
                  <a:pt x="82621" y="224742"/>
                </a:lnTo>
                <a:lnTo>
                  <a:pt x="106341" y="180187"/>
                </a:lnTo>
                <a:lnTo>
                  <a:pt x="142508" y="164542"/>
                </a:lnTo>
                <a:lnTo>
                  <a:pt x="298162" y="164542"/>
                </a:lnTo>
                <a:lnTo>
                  <a:pt x="298162" y="128739"/>
                </a:lnTo>
                <a:lnTo>
                  <a:pt x="219384" y="128739"/>
                </a:lnTo>
                <a:lnTo>
                  <a:pt x="212975" y="123920"/>
                </a:lnTo>
                <a:lnTo>
                  <a:pt x="204715" y="118121"/>
                </a:lnTo>
                <a:lnTo>
                  <a:pt x="157649" y="100291"/>
                </a:lnTo>
                <a:lnTo>
                  <a:pt x="150499" y="99491"/>
                </a:lnTo>
                <a:lnTo>
                  <a:pt x="136072" y="98945"/>
                </a:lnTo>
                <a:close/>
              </a:path>
              <a:path w="298450" h="379729">
                <a:moveTo>
                  <a:pt x="298162" y="164542"/>
                </a:moveTo>
                <a:lnTo>
                  <a:pt x="142508" y="164542"/>
                </a:lnTo>
                <a:lnTo>
                  <a:pt x="161645" y="165144"/>
                </a:lnTo>
                <a:lnTo>
                  <a:pt x="181208" y="171081"/>
                </a:lnTo>
                <a:lnTo>
                  <a:pt x="211584" y="196110"/>
                </a:lnTo>
                <a:lnTo>
                  <a:pt x="222140" y="233959"/>
                </a:lnTo>
                <a:lnTo>
                  <a:pt x="222733" y="318278"/>
                </a:lnTo>
                <a:lnTo>
                  <a:pt x="222343" y="376796"/>
                </a:lnTo>
                <a:lnTo>
                  <a:pt x="298162" y="376796"/>
                </a:lnTo>
                <a:lnTo>
                  <a:pt x="298162" y="164542"/>
                </a:lnTo>
                <a:close/>
              </a:path>
              <a:path w="298450" h="379729">
                <a:moveTo>
                  <a:pt x="182676" y="311486"/>
                </a:moveTo>
                <a:lnTo>
                  <a:pt x="169765" y="313347"/>
                </a:lnTo>
                <a:lnTo>
                  <a:pt x="144971" y="315371"/>
                </a:lnTo>
                <a:lnTo>
                  <a:pt x="191455" y="315371"/>
                </a:lnTo>
                <a:lnTo>
                  <a:pt x="190604" y="313807"/>
                </a:lnTo>
                <a:lnTo>
                  <a:pt x="182676" y="311486"/>
                </a:lnTo>
                <a:close/>
              </a:path>
              <a:path w="298450" h="379729">
                <a:moveTo>
                  <a:pt x="298162" y="0"/>
                </a:moveTo>
                <a:lnTo>
                  <a:pt x="219409" y="0"/>
                </a:lnTo>
                <a:lnTo>
                  <a:pt x="219500" y="118121"/>
                </a:lnTo>
                <a:lnTo>
                  <a:pt x="219384" y="128739"/>
                </a:lnTo>
                <a:lnTo>
                  <a:pt x="298162" y="128739"/>
                </a:lnTo>
                <a:lnTo>
                  <a:pt x="298162" y="0"/>
                </a:lnTo>
                <a:close/>
              </a:path>
            </a:pathLst>
          </a:custGeom>
          <a:solidFill>
            <a:srgbClr val="FFFFFF"/>
          </a:solidFill>
        </p:spPr>
        <p:txBody>
          <a:bodyPr wrap="square" lIns="0" tIns="0" rIns="0" bIns="0" rtlCol="0"/>
          <a:lstStyle/>
          <a:p>
            <a:endParaRPr/>
          </a:p>
        </p:txBody>
      </p:sp>
      <p:sp>
        <p:nvSpPr>
          <p:cNvPr id="11" name="object 11"/>
          <p:cNvSpPr/>
          <p:nvPr/>
        </p:nvSpPr>
        <p:spPr>
          <a:xfrm>
            <a:off x="8383493" y="6009583"/>
            <a:ext cx="298450" cy="379730"/>
          </a:xfrm>
          <a:custGeom>
            <a:avLst/>
            <a:gdLst/>
            <a:ahLst/>
            <a:cxnLst/>
            <a:rect l="l" t="t" r="r" b="b"/>
            <a:pathLst>
              <a:path w="298450" h="379729">
                <a:moveTo>
                  <a:pt x="222343" y="376796"/>
                </a:moveTo>
                <a:lnTo>
                  <a:pt x="222733" y="318278"/>
                </a:lnTo>
                <a:lnTo>
                  <a:pt x="222841" y="283894"/>
                </a:lnTo>
                <a:lnTo>
                  <a:pt x="222650" y="260251"/>
                </a:lnTo>
                <a:lnTo>
                  <a:pt x="219296" y="213633"/>
                </a:lnTo>
                <a:lnTo>
                  <a:pt x="181208" y="171081"/>
                </a:lnTo>
                <a:lnTo>
                  <a:pt x="142508" y="164542"/>
                </a:lnTo>
                <a:lnTo>
                  <a:pt x="124004" y="169486"/>
                </a:lnTo>
                <a:lnTo>
                  <a:pt x="106341" y="180187"/>
                </a:lnTo>
                <a:lnTo>
                  <a:pt x="90784" y="199482"/>
                </a:lnTo>
                <a:lnTo>
                  <a:pt x="82621" y="224742"/>
                </a:lnTo>
                <a:lnTo>
                  <a:pt x="82320" y="252521"/>
                </a:lnTo>
                <a:lnTo>
                  <a:pt x="90352" y="279374"/>
                </a:lnTo>
                <a:lnTo>
                  <a:pt x="122529" y="309981"/>
                </a:lnTo>
                <a:lnTo>
                  <a:pt x="169765" y="313347"/>
                </a:lnTo>
                <a:lnTo>
                  <a:pt x="182676" y="311486"/>
                </a:lnTo>
                <a:lnTo>
                  <a:pt x="190604" y="313807"/>
                </a:lnTo>
                <a:lnTo>
                  <a:pt x="194606" y="321162"/>
                </a:lnTo>
                <a:lnTo>
                  <a:pt x="195736" y="334403"/>
                </a:lnTo>
                <a:lnTo>
                  <a:pt x="195736" y="336969"/>
                </a:lnTo>
                <a:lnTo>
                  <a:pt x="195011" y="358020"/>
                </a:lnTo>
                <a:lnTo>
                  <a:pt x="190687" y="369966"/>
                </a:lnTo>
                <a:lnTo>
                  <a:pt x="179626" y="376088"/>
                </a:lnTo>
                <a:lnTo>
                  <a:pt x="158691" y="379666"/>
                </a:lnTo>
                <a:lnTo>
                  <a:pt x="109613" y="378810"/>
                </a:lnTo>
                <a:lnTo>
                  <a:pt x="67089" y="363807"/>
                </a:lnTo>
                <a:lnTo>
                  <a:pt x="33132" y="335578"/>
                </a:lnTo>
                <a:lnTo>
                  <a:pt x="9758" y="295046"/>
                </a:lnTo>
                <a:lnTo>
                  <a:pt x="0" y="244569"/>
                </a:lnTo>
                <a:lnTo>
                  <a:pt x="6711" y="195062"/>
                </a:lnTo>
                <a:lnTo>
                  <a:pt x="28294" y="151503"/>
                </a:lnTo>
                <a:lnTo>
                  <a:pt x="63148" y="118871"/>
                </a:lnTo>
                <a:lnTo>
                  <a:pt x="80611" y="110032"/>
                </a:lnTo>
                <a:lnTo>
                  <a:pt x="87037" y="107403"/>
                </a:lnTo>
                <a:lnTo>
                  <a:pt x="128807" y="99212"/>
                </a:lnTo>
                <a:lnTo>
                  <a:pt x="136072" y="98945"/>
                </a:lnTo>
                <a:lnTo>
                  <a:pt x="143311" y="99225"/>
                </a:lnTo>
                <a:lnTo>
                  <a:pt x="150499" y="99491"/>
                </a:lnTo>
                <a:lnTo>
                  <a:pt x="195170" y="112328"/>
                </a:lnTo>
                <a:lnTo>
                  <a:pt x="219384" y="128739"/>
                </a:lnTo>
                <a:lnTo>
                  <a:pt x="219597" y="109238"/>
                </a:lnTo>
                <a:lnTo>
                  <a:pt x="219582" y="70351"/>
                </a:lnTo>
                <a:lnTo>
                  <a:pt x="219475" y="28473"/>
                </a:lnTo>
                <a:lnTo>
                  <a:pt x="219409" y="0"/>
                </a:lnTo>
                <a:lnTo>
                  <a:pt x="298162" y="0"/>
                </a:lnTo>
                <a:lnTo>
                  <a:pt x="298162" y="376796"/>
                </a:lnTo>
                <a:lnTo>
                  <a:pt x="222343" y="376796"/>
                </a:lnTo>
                <a:close/>
              </a:path>
            </a:pathLst>
          </a:custGeom>
          <a:ln w="9525">
            <a:solidFill>
              <a:srgbClr val="151414"/>
            </a:solidFill>
          </a:ln>
        </p:spPr>
        <p:txBody>
          <a:bodyPr wrap="square" lIns="0" tIns="0" rIns="0" bIns="0" rtlCol="0"/>
          <a:lstStyle/>
          <a:p>
            <a:endParaRPr/>
          </a:p>
        </p:txBody>
      </p:sp>
      <p:sp>
        <p:nvSpPr>
          <p:cNvPr id="12" name="object 12"/>
          <p:cNvSpPr/>
          <p:nvPr/>
        </p:nvSpPr>
        <p:spPr>
          <a:xfrm>
            <a:off x="7415656" y="6010010"/>
            <a:ext cx="297180" cy="381000"/>
          </a:xfrm>
          <a:custGeom>
            <a:avLst/>
            <a:gdLst/>
            <a:ahLst/>
            <a:cxnLst/>
            <a:rect l="l" t="t" r="r" b="b"/>
            <a:pathLst>
              <a:path w="297179" h="381000">
                <a:moveTo>
                  <a:pt x="114375" y="310969"/>
                </a:moveTo>
                <a:lnTo>
                  <a:pt x="107642" y="313464"/>
                </a:lnTo>
                <a:lnTo>
                  <a:pt x="103561" y="319022"/>
                </a:lnTo>
                <a:lnTo>
                  <a:pt x="102069" y="328028"/>
                </a:lnTo>
                <a:lnTo>
                  <a:pt x="102182" y="347280"/>
                </a:lnTo>
                <a:lnTo>
                  <a:pt x="101892" y="353669"/>
                </a:lnTo>
                <a:lnTo>
                  <a:pt x="136927" y="378975"/>
                </a:lnTo>
                <a:lnTo>
                  <a:pt x="157178" y="380823"/>
                </a:lnTo>
                <a:lnTo>
                  <a:pt x="177462" y="379864"/>
                </a:lnTo>
                <a:lnTo>
                  <a:pt x="197739" y="376123"/>
                </a:lnTo>
                <a:lnTo>
                  <a:pt x="241368" y="356223"/>
                </a:lnTo>
                <a:lnTo>
                  <a:pt x="273538" y="323032"/>
                </a:lnTo>
                <a:lnTo>
                  <a:pt x="277721" y="313386"/>
                </a:lnTo>
                <a:lnTo>
                  <a:pt x="145411" y="313386"/>
                </a:lnTo>
                <a:lnTo>
                  <a:pt x="134554" y="312472"/>
                </a:lnTo>
                <a:lnTo>
                  <a:pt x="123825" y="311150"/>
                </a:lnTo>
                <a:lnTo>
                  <a:pt x="114375" y="310969"/>
                </a:lnTo>
                <a:close/>
              </a:path>
              <a:path w="297179" h="381000">
                <a:moveTo>
                  <a:pt x="78359" y="0"/>
                </a:moveTo>
                <a:lnTo>
                  <a:pt x="0" y="0"/>
                </a:lnTo>
                <a:lnTo>
                  <a:pt x="0" y="376593"/>
                </a:lnTo>
                <a:lnTo>
                  <a:pt x="74853" y="376593"/>
                </a:lnTo>
                <a:lnTo>
                  <a:pt x="74815" y="239344"/>
                </a:lnTo>
                <a:lnTo>
                  <a:pt x="76554" y="220713"/>
                </a:lnTo>
                <a:lnTo>
                  <a:pt x="81962" y="203820"/>
                </a:lnTo>
                <a:lnTo>
                  <a:pt x="91499" y="188982"/>
                </a:lnTo>
                <a:lnTo>
                  <a:pt x="105625" y="176517"/>
                </a:lnTo>
                <a:lnTo>
                  <a:pt x="141741" y="163697"/>
                </a:lnTo>
                <a:lnTo>
                  <a:pt x="275872" y="163697"/>
                </a:lnTo>
                <a:lnTo>
                  <a:pt x="264204" y="144092"/>
                </a:lnTo>
                <a:lnTo>
                  <a:pt x="246943" y="129616"/>
                </a:lnTo>
                <a:lnTo>
                  <a:pt x="78359" y="129616"/>
                </a:lnTo>
                <a:lnTo>
                  <a:pt x="78359" y="0"/>
                </a:lnTo>
                <a:close/>
              </a:path>
              <a:path w="297179" h="381000">
                <a:moveTo>
                  <a:pt x="275872" y="163697"/>
                </a:moveTo>
                <a:lnTo>
                  <a:pt x="141741" y="163697"/>
                </a:lnTo>
                <a:lnTo>
                  <a:pt x="176161" y="170292"/>
                </a:lnTo>
                <a:lnTo>
                  <a:pt x="202723" y="193278"/>
                </a:lnTo>
                <a:lnTo>
                  <a:pt x="215265" y="229628"/>
                </a:lnTo>
                <a:lnTo>
                  <a:pt x="213985" y="259219"/>
                </a:lnTo>
                <a:lnTo>
                  <a:pt x="205162" y="283608"/>
                </a:lnTo>
                <a:lnTo>
                  <a:pt x="189204" y="301575"/>
                </a:lnTo>
                <a:lnTo>
                  <a:pt x="166522" y="311899"/>
                </a:lnTo>
                <a:lnTo>
                  <a:pt x="156150" y="313369"/>
                </a:lnTo>
                <a:lnTo>
                  <a:pt x="145411" y="313386"/>
                </a:lnTo>
                <a:lnTo>
                  <a:pt x="277721" y="313386"/>
                </a:lnTo>
                <a:lnTo>
                  <a:pt x="292536" y="279223"/>
                </a:lnTo>
                <a:lnTo>
                  <a:pt x="296646" y="227469"/>
                </a:lnTo>
                <a:lnTo>
                  <a:pt x="286440" y="181451"/>
                </a:lnTo>
                <a:lnTo>
                  <a:pt x="275872" y="163697"/>
                </a:lnTo>
                <a:close/>
              </a:path>
              <a:path w="297179" h="381000">
                <a:moveTo>
                  <a:pt x="144322" y="99555"/>
                </a:moveTo>
                <a:lnTo>
                  <a:pt x="126523" y="102834"/>
                </a:lnTo>
                <a:lnTo>
                  <a:pt x="109783" y="108889"/>
                </a:lnTo>
                <a:lnTo>
                  <a:pt x="93821" y="117793"/>
                </a:lnTo>
                <a:lnTo>
                  <a:pt x="78359" y="129616"/>
                </a:lnTo>
                <a:lnTo>
                  <a:pt x="246943" y="129616"/>
                </a:lnTo>
                <a:lnTo>
                  <a:pt x="231839" y="116949"/>
                </a:lnTo>
                <a:lnTo>
                  <a:pt x="191245" y="101584"/>
                </a:lnTo>
                <a:lnTo>
                  <a:pt x="144322" y="99555"/>
                </a:lnTo>
                <a:close/>
              </a:path>
            </a:pathLst>
          </a:custGeom>
          <a:solidFill>
            <a:srgbClr val="FFFFFF"/>
          </a:solidFill>
        </p:spPr>
        <p:txBody>
          <a:bodyPr wrap="square" lIns="0" tIns="0" rIns="0" bIns="0" rtlCol="0"/>
          <a:lstStyle/>
          <a:p>
            <a:endParaRPr/>
          </a:p>
        </p:txBody>
      </p:sp>
      <p:sp>
        <p:nvSpPr>
          <p:cNvPr id="13" name="object 13"/>
          <p:cNvSpPr/>
          <p:nvPr/>
        </p:nvSpPr>
        <p:spPr>
          <a:xfrm>
            <a:off x="7415656" y="6010010"/>
            <a:ext cx="297180" cy="381000"/>
          </a:xfrm>
          <a:custGeom>
            <a:avLst/>
            <a:gdLst/>
            <a:ahLst/>
            <a:cxnLst/>
            <a:rect l="l" t="t" r="r" b="b"/>
            <a:pathLst>
              <a:path w="297179" h="381000">
                <a:moveTo>
                  <a:pt x="74853" y="376593"/>
                </a:moveTo>
                <a:lnTo>
                  <a:pt x="0" y="376593"/>
                </a:lnTo>
                <a:lnTo>
                  <a:pt x="0" y="0"/>
                </a:lnTo>
                <a:lnTo>
                  <a:pt x="78359" y="0"/>
                </a:lnTo>
                <a:lnTo>
                  <a:pt x="78359" y="129616"/>
                </a:lnTo>
                <a:lnTo>
                  <a:pt x="93821" y="117793"/>
                </a:lnTo>
                <a:lnTo>
                  <a:pt x="109783" y="108889"/>
                </a:lnTo>
                <a:lnTo>
                  <a:pt x="126523" y="102834"/>
                </a:lnTo>
                <a:lnTo>
                  <a:pt x="144322" y="99555"/>
                </a:lnTo>
                <a:lnTo>
                  <a:pt x="191245" y="101584"/>
                </a:lnTo>
                <a:lnTo>
                  <a:pt x="231839" y="116949"/>
                </a:lnTo>
                <a:lnTo>
                  <a:pt x="264204" y="144092"/>
                </a:lnTo>
                <a:lnTo>
                  <a:pt x="286440" y="181451"/>
                </a:lnTo>
                <a:lnTo>
                  <a:pt x="296646" y="227469"/>
                </a:lnTo>
                <a:lnTo>
                  <a:pt x="292536" y="279223"/>
                </a:lnTo>
                <a:lnTo>
                  <a:pt x="273538" y="323032"/>
                </a:lnTo>
                <a:lnTo>
                  <a:pt x="241368" y="356223"/>
                </a:lnTo>
                <a:lnTo>
                  <a:pt x="197739" y="376123"/>
                </a:lnTo>
                <a:lnTo>
                  <a:pt x="157178" y="380823"/>
                </a:lnTo>
                <a:lnTo>
                  <a:pt x="136927" y="378975"/>
                </a:lnTo>
                <a:lnTo>
                  <a:pt x="102392" y="361285"/>
                </a:lnTo>
                <a:lnTo>
                  <a:pt x="102182" y="347280"/>
                </a:lnTo>
                <a:lnTo>
                  <a:pt x="102166" y="340868"/>
                </a:lnTo>
                <a:lnTo>
                  <a:pt x="102058" y="334445"/>
                </a:lnTo>
                <a:lnTo>
                  <a:pt x="102069" y="328028"/>
                </a:lnTo>
                <a:lnTo>
                  <a:pt x="103561" y="319022"/>
                </a:lnTo>
                <a:lnTo>
                  <a:pt x="107642" y="313464"/>
                </a:lnTo>
                <a:lnTo>
                  <a:pt x="114375" y="310969"/>
                </a:lnTo>
                <a:lnTo>
                  <a:pt x="123825" y="311150"/>
                </a:lnTo>
                <a:lnTo>
                  <a:pt x="134554" y="312472"/>
                </a:lnTo>
                <a:lnTo>
                  <a:pt x="145411" y="313386"/>
                </a:lnTo>
                <a:lnTo>
                  <a:pt x="189204" y="301575"/>
                </a:lnTo>
                <a:lnTo>
                  <a:pt x="213985" y="259219"/>
                </a:lnTo>
                <a:lnTo>
                  <a:pt x="215265" y="229628"/>
                </a:lnTo>
                <a:lnTo>
                  <a:pt x="202723" y="193278"/>
                </a:lnTo>
                <a:lnTo>
                  <a:pt x="176161" y="170292"/>
                </a:lnTo>
                <a:lnTo>
                  <a:pt x="141741" y="163697"/>
                </a:lnTo>
                <a:lnTo>
                  <a:pt x="105625" y="176517"/>
                </a:lnTo>
                <a:lnTo>
                  <a:pt x="76554" y="220713"/>
                </a:lnTo>
                <a:lnTo>
                  <a:pt x="74778" y="277945"/>
                </a:lnTo>
                <a:lnTo>
                  <a:pt x="74796" y="323218"/>
                </a:lnTo>
                <a:lnTo>
                  <a:pt x="74833" y="360866"/>
                </a:lnTo>
                <a:lnTo>
                  <a:pt x="74853" y="376593"/>
                </a:lnTo>
                <a:close/>
              </a:path>
            </a:pathLst>
          </a:custGeom>
          <a:ln w="9525">
            <a:solidFill>
              <a:srgbClr val="151414"/>
            </a:solidFill>
          </a:ln>
        </p:spPr>
        <p:txBody>
          <a:bodyPr wrap="square" lIns="0" tIns="0" rIns="0" bIns="0" rtlCol="0"/>
          <a:lstStyle/>
          <a:p>
            <a:endParaRPr/>
          </a:p>
        </p:txBody>
      </p:sp>
      <p:sp>
        <p:nvSpPr>
          <p:cNvPr id="14" name="object 14"/>
          <p:cNvSpPr/>
          <p:nvPr/>
        </p:nvSpPr>
        <p:spPr>
          <a:xfrm>
            <a:off x="8064665" y="6108625"/>
            <a:ext cx="279400" cy="278130"/>
          </a:xfrm>
          <a:custGeom>
            <a:avLst/>
            <a:gdLst/>
            <a:ahLst/>
            <a:cxnLst/>
            <a:rect l="l" t="t" r="r" b="b"/>
            <a:pathLst>
              <a:path w="279400" h="278129">
                <a:moveTo>
                  <a:pt x="75399" y="5181"/>
                </a:moveTo>
                <a:lnTo>
                  <a:pt x="0" y="5181"/>
                </a:lnTo>
                <a:lnTo>
                  <a:pt x="0" y="277520"/>
                </a:lnTo>
                <a:lnTo>
                  <a:pt x="78790" y="277520"/>
                </a:lnTo>
                <a:lnTo>
                  <a:pt x="78892" y="180403"/>
                </a:lnTo>
                <a:lnTo>
                  <a:pt x="79024" y="166168"/>
                </a:lnTo>
                <a:lnTo>
                  <a:pt x="81165" y="124066"/>
                </a:lnTo>
                <a:lnTo>
                  <a:pt x="102569" y="82588"/>
                </a:lnTo>
                <a:lnTo>
                  <a:pt x="146519" y="68770"/>
                </a:lnTo>
                <a:lnTo>
                  <a:pt x="270246" y="68770"/>
                </a:lnTo>
                <a:lnTo>
                  <a:pt x="267338" y="56926"/>
                </a:lnTo>
                <a:lnTo>
                  <a:pt x="250299" y="35013"/>
                </a:lnTo>
                <a:lnTo>
                  <a:pt x="75399" y="35013"/>
                </a:lnTo>
                <a:lnTo>
                  <a:pt x="75399" y="5181"/>
                </a:lnTo>
                <a:close/>
              </a:path>
              <a:path w="279400" h="278129">
                <a:moveTo>
                  <a:pt x="270246" y="68770"/>
                </a:moveTo>
                <a:lnTo>
                  <a:pt x="146519" y="68770"/>
                </a:lnTo>
                <a:lnTo>
                  <a:pt x="169016" y="73498"/>
                </a:lnTo>
                <a:lnTo>
                  <a:pt x="185286" y="84931"/>
                </a:lnTo>
                <a:lnTo>
                  <a:pt x="195422" y="103174"/>
                </a:lnTo>
                <a:lnTo>
                  <a:pt x="199517" y="128333"/>
                </a:lnTo>
                <a:lnTo>
                  <a:pt x="199694" y="132613"/>
                </a:lnTo>
                <a:lnTo>
                  <a:pt x="199759" y="188691"/>
                </a:lnTo>
                <a:lnTo>
                  <a:pt x="200304" y="277406"/>
                </a:lnTo>
                <a:lnTo>
                  <a:pt x="278650" y="277406"/>
                </a:lnTo>
                <a:lnTo>
                  <a:pt x="278959" y="257998"/>
                </a:lnTo>
                <a:lnTo>
                  <a:pt x="279319" y="221513"/>
                </a:lnTo>
                <a:lnTo>
                  <a:pt x="279335" y="152168"/>
                </a:lnTo>
                <a:lnTo>
                  <a:pt x="278118" y="103174"/>
                </a:lnTo>
                <a:lnTo>
                  <a:pt x="278012" y="100403"/>
                </a:lnTo>
                <a:lnTo>
                  <a:pt x="270246" y="68770"/>
                </a:lnTo>
                <a:close/>
              </a:path>
              <a:path w="279400" h="278129">
                <a:moveTo>
                  <a:pt x="159778" y="0"/>
                </a:moveTo>
                <a:lnTo>
                  <a:pt x="137007" y="3038"/>
                </a:lnTo>
                <a:lnTo>
                  <a:pt x="115389" y="9391"/>
                </a:lnTo>
                <a:lnTo>
                  <a:pt x="94870" y="19802"/>
                </a:lnTo>
                <a:lnTo>
                  <a:pt x="75399" y="35013"/>
                </a:lnTo>
                <a:lnTo>
                  <a:pt x="250299" y="35013"/>
                </a:lnTo>
                <a:lnTo>
                  <a:pt x="241995" y="24334"/>
                </a:lnTo>
                <a:lnTo>
                  <a:pt x="205112" y="4718"/>
                </a:lnTo>
                <a:lnTo>
                  <a:pt x="159778" y="0"/>
                </a:lnTo>
                <a:close/>
              </a:path>
            </a:pathLst>
          </a:custGeom>
          <a:solidFill>
            <a:srgbClr val="FFFFFF"/>
          </a:solidFill>
        </p:spPr>
        <p:txBody>
          <a:bodyPr wrap="square" lIns="0" tIns="0" rIns="0" bIns="0" rtlCol="0"/>
          <a:lstStyle/>
          <a:p>
            <a:endParaRPr/>
          </a:p>
        </p:txBody>
      </p:sp>
      <p:sp>
        <p:nvSpPr>
          <p:cNvPr id="15" name="object 15"/>
          <p:cNvSpPr/>
          <p:nvPr/>
        </p:nvSpPr>
        <p:spPr>
          <a:xfrm>
            <a:off x="8064665" y="6108625"/>
            <a:ext cx="280035" cy="278130"/>
          </a:xfrm>
          <a:custGeom>
            <a:avLst/>
            <a:gdLst/>
            <a:ahLst/>
            <a:cxnLst/>
            <a:rect l="l" t="t" r="r" b="b"/>
            <a:pathLst>
              <a:path w="280034" h="278129">
                <a:moveTo>
                  <a:pt x="0" y="277520"/>
                </a:moveTo>
                <a:lnTo>
                  <a:pt x="0" y="5181"/>
                </a:lnTo>
                <a:lnTo>
                  <a:pt x="75399" y="5181"/>
                </a:lnTo>
                <a:lnTo>
                  <a:pt x="75399" y="35013"/>
                </a:lnTo>
                <a:lnTo>
                  <a:pt x="94870" y="19802"/>
                </a:lnTo>
                <a:lnTo>
                  <a:pt x="115389" y="9391"/>
                </a:lnTo>
                <a:lnTo>
                  <a:pt x="137007" y="3038"/>
                </a:lnTo>
                <a:lnTo>
                  <a:pt x="159778" y="0"/>
                </a:lnTo>
                <a:lnTo>
                  <a:pt x="205112" y="4718"/>
                </a:lnTo>
                <a:lnTo>
                  <a:pt x="241995" y="24334"/>
                </a:lnTo>
                <a:lnTo>
                  <a:pt x="267338" y="56926"/>
                </a:lnTo>
                <a:lnTo>
                  <a:pt x="278053" y="100571"/>
                </a:lnTo>
                <a:lnTo>
                  <a:pt x="279352" y="152869"/>
                </a:lnTo>
                <a:lnTo>
                  <a:pt x="279423" y="210915"/>
                </a:lnTo>
                <a:lnTo>
                  <a:pt x="278959" y="257998"/>
                </a:lnTo>
                <a:lnTo>
                  <a:pt x="278650" y="277406"/>
                </a:lnTo>
                <a:lnTo>
                  <a:pt x="200304" y="277406"/>
                </a:lnTo>
                <a:lnTo>
                  <a:pt x="199944" y="221513"/>
                </a:lnTo>
                <a:lnTo>
                  <a:pt x="199691" y="166168"/>
                </a:lnTo>
                <a:lnTo>
                  <a:pt x="199694" y="132613"/>
                </a:lnTo>
                <a:lnTo>
                  <a:pt x="199517" y="128333"/>
                </a:lnTo>
                <a:lnTo>
                  <a:pt x="195422" y="103174"/>
                </a:lnTo>
                <a:lnTo>
                  <a:pt x="185286" y="84931"/>
                </a:lnTo>
                <a:lnTo>
                  <a:pt x="169016" y="73498"/>
                </a:lnTo>
                <a:lnTo>
                  <a:pt x="146519" y="68770"/>
                </a:lnTo>
                <a:lnTo>
                  <a:pt x="122479" y="71688"/>
                </a:lnTo>
                <a:lnTo>
                  <a:pt x="88296" y="100403"/>
                </a:lnTo>
                <a:lnTo>
                  <a:pt x="79921" y="138080"/>
                </a:lnTo>
                <a:lnTo>
                  <a:pt x="78892" y="180403"/>
                </a:lnTo>
                <a:lnTo>
                  <a:pt x="78717" y="240977"/>
                </a:lnTo>
                <a:lnTo>
                  <a:pt x="78760" y="266851"/>
                </a:lnTo>
                <a:lnTo>
                  <a:pt x="78790" y="277520"/>
                </a:lnTo>
                <a:lnTo>
                  <a:pt x="0" y="277520"/>
                </a:lnTo>
                <a:close/>
              </a:path>
            </a:pathLst>
          </a:custGeom>
          <a:ln w="9525">
            <a:solidFill>
              <a:srgbClr val="151414"/>
            </a:solidFill>
          </a:ln>
        </p:spPr>
        <p:txBody>
          <a:bodyPr wrap="square" lIns="0" tIns="0" rIns="0" bIns="0" rtlCol="0"/>
          <a:lstStyle/>
          <a:p>
            <a:endParaRPr/>
          </a:p>
        </p:txBody>
      </p:sp>
      <p:sp>
        <p:nvSpPr>
          <p:cNvPr id="16" name="object 16"/>
          <p:cNvSpPr/>
          <p:nvPr/>
        </p:nvSpPr>
        <p:spPr>
          <a:xfrm>
            <a:off x="7271956" y="6280618"/>
            <a:ext cx="106845" cy="10855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751738" y="6096163"/>
            <a:ext cx="286863" cy="29018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1291"/>
            <a:ext cx="9144000" cy="6849109"/>
          </a:xfrm>
          <a:custGeom>
            <a:avLst/>
            <a:gdLst/>
            <a:ahLst/>
            <a:cxnLst/>
            <a:rect l="l" t="t" r="r" b="b"/>
            <a:pathLst>
              <a:path w="9144000" h="6849109">
                <a:moveTo>
                  <a:pt x="0" y="6848487"/>
                </a:moveTo>
                <a:lnTo>
                  <a:pt x="9144000" y="6848487"/>
                </a:lnTo>
                <a:lnTo>
                  <a:pt x="9144000" y="0"/>
                </a:lnTo>
                <a:lnTo>
                  <a:pt x="0" y="0"/>
                </a:lnTo>
                <a:lnTo>
                  <a:pt x="0" y="6848487"/>
                </a:lnTo>
                <a:close/>
              </a:path>
            </a:pathLst>
          </a:custGeom>
          <a:solidFill>
            <a:srgbClr val="151515"/>
          </a:solidFill>
        </p:spPr>
        <p:txBody>
          <a:bodyPr wrap="square" lIns="0" tIns="0" rIns="0" bIns="0" rtlCol="0"/>
          <a:lstStyle/>
          <a:p>
            <a:endParaRPr/>
          </a:p>
        </p:txBody>
      </p:sp>
      <p:sp>
        <p:nvSpPr>
          <p:cNvPr id="3" name="object 3"/>
          <p:cNvSpPr/>
          <p:nvPr/>
        </p:nvSpPr>
        <p:spPr>
          <a:xfrm>
            <a:off x="0" y="9512"/>
            <a:ext cx="5306695" cy="5090160"/>
          </a:xfrm>
          <a:custGeom>
            <a:avLst/>
            <a:gdLst/>
            <a:ahLst/>
            <a:cxnLst/>
            <a:rect l="l" t="t" r="r" b="b"/>
            <a:pathLst>
              <a:path w="5306695" h="5090160">
                <a:moveTo>
                  <a:pt x="5306072" y="0"/>
                </a:moveTo>
                <a:lnTo>
                  <a:pt x="0" y="0"/>
                </a:lnTo>
                <a:lnTo>
                  <a:pt x="0" y="3859738"/>
                </a:lnTo>
                <a:lnTo>
                  <a:pt x="458583" y="4237411"/>
                </a:lnTo>
                <a:lnTo>
                  <a:pt x="828700" y="4508476"/>
                </a:lnTo>
                <a:lnTo>
                  <a:pt x="1244346" y="4752910"/>
                </a:lnTo>
                <a:lnTo>
                  <a:pt x="1886851" y="5089677"/>
                </a:lnTo>
                <a:lnTo>
                  <a:pt x="2387575" y="5010151"/>
                </a:lnTo>
                <a:lnTo>
                  <a:pt x="2910652" y="4453467"/>
                </a:lnTo>
                <a:lnTo>
                  <a:pt x="3776634" y="2942469"/>
                </a:lnTo>
                <a:lnTo>
                  <a:pt x="5306072" y="0"/>
                </a:lnTo>
                <a:close/>
              </a:path>
            </a:pathLst>
          </a:custGeom>
          <a:solidFill>
            <a:srgbClr val="F83C4F"/>
          </a:solidFill>
        </p:spPr>
        <p:txBody>
          <a:bodyPr wrap="square" lIns="0" tIns="0" rIns="0" bIns="0" rtlCol="0"/>
          <a:lstStyle/>
          <a:p>
            <a:endParaRPr dirty="0"/>
          </a:p>
        </p:txBody>
      </p:sp>
      <p:sp>
        <p:nvSpPr>
          <p:cNvPr id="5" name="object 5"/>
          <p:cNvSpPr/>
          <p:nvPr/>
        </p:nvSpPr>
        <p:spPr>
          <a:xfrm>
            <a:off x="0" y="1305170"/>
            <a:ext cx="6453301" cy="555282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1430210"/>
            <a:ext cx="4881791" cy="542778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52400" y="1824672"/>
            <a:ext cx="8586240" cy="505267"/>
          </a:xfrm>
          <a:prstGeom prst="rect">
            <a:avLst/>
          </a:prstGeom>
        </p:spPr>
        <p:txBody>
          <a:bodyPr vert="horz" wrap="square" lIns="0" tIns="12700" rIns="0" bIns="0" rtlCol="0">
            <a:spAutoFit/>
          </a:bodyPr>
          <a:lstStyle/>
          <a:p>
            <a:pPr marL="4358640">
              <a:lnSpc>
                <a:spcPct val="100000"/>
              </a:lnSpc>
              <a:spcBef>
                <a:spcPts val="100"/>
              </a:spcBef>
            </a:pPr>
            <a:r>
              <a:rPr spc="-55" dirty="0">
                <a:latin typeface="Roboto" pitchFamily="2" charset="0"/>
                <a:ea typeface="Roboto" pitchFamily="2" charset="0"/>
              </a:rPr>
              <a:t>Who </a:t>
            </a:r>
            <a:r>
              <a:rPr lang="en-US" spc="-20" dirty="0">
                <a:latin typeface="Roboto" pitchFamily="2" charset="0"/>
                <a:ea typeface="Roboto" pitchFamily="2" charset="0"/>
              </a:rPr>
              <a:t>should use </a:t>
            </a:r>
            <a:r>
              <a:rPr spc="-50" dirty="0">
                <a:latin typeface="Roboto" pitchFamily="2" charset="0"/>
                <a:ea typeface="Roboto" pitchFamily="2" charset="0"/>
              </a:rPr>
              <a:t>.bond?</a:t>
            </a:r>
          </a:p>
        </p:txBody>
      </p:sp>
      <p:sp>
        <p:nvSpPr>
          <p:cNvPr id="9" name="object 9"/>
          <p:cNvSpPr/>
          <p:nvPr/>
        </p:nvSpPr>
        <p:spPr>
          <a:xfrm>
            <a:off x="8383492" y="6009587"/>
            <a:ext cx="298450" cy="379730"/>
          </a:xfrm>
          <a:custGeom>
            <a:avLst/>
            <a:gdLst/>
            <a:ahLst/>
            <a:cxnLst/>
            <a:rect l="l" t="t" r="r" b="b"/>
            <a:pathLst>
              <a:path w="298450" h="379729">
                <a:moveTo>
                  <a:pt x="136074" y="98945"/>
                </a:moveTo>
                <a:lnTo>
                  <a:pt x="93656" y="105283"/>
                </a:lnTo>
                <a:lnTo>
                  <a:pt x="28290" y="151498"/>
                </a:lnTo>
                <a:lnTo>
                  <a:pt x="6708" y="195060"/>
                </a:lnTo>
                <a:lnTo>
                  <a:pt x="0" y="244569"/>
                </a:lnTo>
                <a:lnTo>
                  <a:pt x="9759" y="295046"/>
                </a:lnTo>
                <a:lnTo>
                  <a:pt x="33134" y="335578"/>
                </a:lnTo>
                <a:lnTo>
                  <a:pt x="67090" y="363807"/>
                </a:lnTo>
                <a:lnTo>
                  <a:pt x="109615" y="378810"/>
                </a:lnTo>
                <a:lnTo>
                  <a:pt x="158692" y="379666"/>
                </a:lnTo>
                <a:lnTo>
                  <a:pt x="179627" y="376082"/>
                </a:lnTo>
                <a:lnTo>
                  <a:pt x="190688" y="369962"/>
                </a:lnTo>
                <a:lnTo>
                  <a:pt x="195013" y="358019"/>
                </a:lnTo>
                <a:lnTo>
                  <a:pt x="195738" y="336969"/>
                </a:lnTo>
                <a:lnTo>
                  <a:pt x="195726" y="334403"/>
                </a:lnTo>
                <a:lnTo>
                  <a:pt x="194602" y="321160"/>
                </a:lnTo>
                <a:lnTo>
                  <a:pt x="191452" y="315361"/>
                </a:lnTo>
                <a:lnTo>
                  <a:pt x="144973" y="315361"/>
                </a:lnTo>
                <a:lnTo>
                  <a:pt x="122531" y="309975"/>
                </a:lnTo>
                <a:lnTo>
                  <a:pt x="103853" y="297778"/>
                </a:lnTo>
                <a:lnTo>
                  <a:pt x="90354" y="279374"/>
                </a:lnTo>
                <a:lnTo>
                  <a:pt x="82322" y="252521"/>
                </a:lnTo>
                <a:lnTo>
                  <a:pt x="82623" y="224742"/>
                </a:lnTo>
                <a:lnTo>
                  <a:pt x="106343" y="180187"/>
                </a:lnTo>
                <a:lnTo>
                  <a:pt x="142509" y="164542"/>
                </a:lnTo>
                <a:lnTo>
                  <a:pt x="298164" y="164542"/>
                </a:lnTo>
                <a:lnTo>
                  <a:pt x="298164" y="128727"/>
                </a:lnTo>
                <a:lnTo>
                  <a:pt x="219386" y="128727"/>
                </a:lnTo>
                <a:lnTo>
                  <a:pt x="212977" y="123915"/>
                </a:lnTo>
                <a:lnTo>
                  <a:pt x="204717" y="118119"/>
                </a:lnTo>
                <a:lnTo>
                  <a:pt x="157651" y="100279"/>
                </a:lnTo>
                <a:lnTo>
                  <a:pt x="150501" y="99491"/>
                </a:lnTo>
                <a:lnTo>
                  <a:pt x="136074" y="98945"/>
                </a:lnTo>
                <a:close/>
              </a:path>
              <a:path w="298450" h="379729">
                <a:moveTo>
                  <a:pt x="298164" y="164542"/>
                </a:moveTo>
                <a:lnTo>
                  <a:pt x="142509" y="164542"/>
                </a:lnTo>
                <a:lnTo>
                  <a:pt x="161646" y="165144"/>
                </a:lnTo>
                <a:lnTo>
                  <a:pt x="181209" y="171081"/>
                </a:lnTo>
                <a:lnTo>
                  <a:pt x="211586" y="196105"/>
                </a:lnTo>
                <a:lnTo>
                  <a:pt x="222142" y="233959"/>
                </a:lnTo>
                <a:lnTo>
                  <a:pt x="222734" y="318278"/>
                </a:lnTo>
                <a:lnTo>
                  <a:pt x="222345" y="376796"/>
                </a:lnTo>
                <a:lnTo>
                  <a:pt x="298164" y="376796"/>
                </a:lnTo>
                <a:lnTo>
                  <a:pt x="298164" y="164542"/>
                </a:lnTo>
                <a:close/>
              </a:path>
              <a:path w="298450" h="379729">
                <a:moveTo>
                  <a:pt x="182677" y="311475"/>
                </a:moveTo>
                <a:lnTo>
                  <a:pt x="169767" y="313334"/>
                </a:lnTo>
                <a:lnTo>
                  <a:pt x="144973" y="315361"/>
                </a:lnTo>
                <a:lnTo>
                  <a:pt x="191452" y="315361"/>
                </a:lnTo>
                <a:lnTo>
                  <a:pt x="190604" y="313801"/>
                </a:lnTo>
                <a:lnTo>
                  <a:pt x="182677" y="311475"/>
                </a:lnTo>
                <a:close/>
              </a:path>
              <a:path w="298450" h="379729">
                <a:moveTo>
                  <a:pt x="298164" y="0"/>
                </a:moveTo>
                <a:lnTo>
                  <a:pt x="219411" y="0"/>
                </a:lnTo>
                <a:lnTo>
                  <a:pt x="219502" y="118119"/>
                </a:lnTo>
                <a:lnTo>
                  <a:pt x="219386" y="128727"/>
                </a:lnTo>
                <a:lnTo>
                  <a:pt x="298164" y="128727"/>
                </a:lnTo>
                <a:lnTo>
                  <a:pt x="298164" y="0"/>
                </a:lnTo>
                <a:close/>
              </a:path>
            </a:pathLst>
          </a:custGeom>
          <a:solidFill>
            <a:srgbClr val="FFFFFF"/>
          </a:solidFill>
        </p:spPr>
        <p:txBody>
          <a:bodyPr wrap="square" lIns="0" tIns="0" rIns="0" bIns="0" rtlCol="0"/>
          <a:lstStyle/>
          <a:p>
            <a:endParaRPr/>
          </a:p>
        </p:txBody>
      </p:sp>
      <p:sp>
        <p:nvSpPr>
          <p:cNvPr id="8" name="object 8"/>
          <p:cNvSpPr/>
          <p:nvPr/>
        </p:nvSpPr>
        <p:spPr>
          <a:xfrm>
            <a:off x="4629834" y="2756969"/>
            <a:ext cx="3974400" cy="91440"/>
          </a:xfrm>
          <a:custGeom>
            <a:avLst/>
            <a:gdLst/>
            <a:ahLst/>
            <a:cxnLst/>
            <a:rect l="l" t="t" r="r" b="b"/>
            <a:pathLst>
              <a:path w="3945890" h="91439">
                <a:moveTo>
                  <a:pt x="3945674" y="91439"/>
                </a:moveTo>
                <a:lnTo>
                  <a:pt x="0" y="91439"/>
                </a:lnTo>
                <a:lnTo>
                  <a:pt x="0" y="0"/>
                </a:lnTo>
                <a:lnTo>
                  <a:pt x="3945674" y="0"/>
                </a:lnTo>
                <a:lnTo>
                  <a:pt x="3945674" y="91439"/>
                </a:lnTo>
                <a:close/>
              </a:path>
            </a:pathLst>
          </a:custGeom>
          <a:solidFill>
            <a:srgbClr val="F83C4F"/>
          </a:solidFill>
        </p:spPr>
        <p:txBody>
          <a:bodyPr wrap="square" lIns="0" tIns="0" rIns="0" bIns="0" rtlCol="0"/>
          <a:lstStyle/>
          <a:p>
            <a:endParaRPr/>
          </a:p>
        </p:txBody>
      </p:sp>
      <p:sp>
        <p:nvSpPr>
          <p:cNvPr id="10" name="object 10"/>
          <p:cNvSpPr/>
          <p:nvPr/>
        </p:nvSpPr>
        <p:spPr>
          <a:xfrm>
            <a:off x="8383492" y="6009587"/>
            <a:ext cx="298450" cy="379730"/>
          </a:xfrm>
          <a:custGeom>
            <a:avLst/>
            <a:gdLst/>
            <a:ahLst/>
            <a:cxnLst/>
            <a:rect l="l" t="t" r="r" b="b"/>
            <a:pathLst>
              <a:path w="298450" h="379729">
                <a:moveTo>
                  <a:pt x="222345" y="376796"/>
                </a:moveTo>
                <a:lnTo>
                  <a:pt x="222734" y="318278"/>
                </a:lnTo>
                <a:lnTo>
                  <a:pt x="222843" y="283894"/>
                </a:lnTo>
                <a:lnTo>
                  <a:pt x="222652" y="260251"/>
                </a:lnTo>
                <a:lnTo>
                  <a:pt x="219298" y="213628"/>
                </a:lnTo>
                <a:lnTo>
                  <a:pt x="181209" y="171081"/>
                </a:lnTo>
                <a:lnTo>
                  <a:pt x="142509" y="164542"/>
                </a:lnTo>
                <a:lnTo>
                  <a:pt x="124006" y="169486"/>
                </a:lnTo>
                <a:lnTo>
                  <a:pt x="106343" y="180187"/>
                </a:lnTo>
                <a:lnTo>
                  <a:pt x="90786" y="199482"/>
                </a:lnTo>
                <a:lnTo>
                  <a:pt x="82623" y="224742"/>
                </a:lnTo>
                <a:lnTo>
                  <a:pt x="82322" y="252521"/>
                </a:lnTo>
                <a:lnTo>
                  <a:pt x="90354" y="279374"/>
                </a:lnTo>
                <a:lnTo>
                  <a:pt x="122531" y="309975"/>
                </a:lnTo>
                <a:lnTo>
                  <a:pt x="169767" y="313334"/>
                </a:lnTo>
                <a:lnTo>
                  <a:pt x="182677" y="311475"/>
                </a:lnTo>
                <a:lnTo>
                  <a:pt x="190604" y="313801"/>
                </a:lnTo>
                <a:lnTo>
                  <a:pt x="194602" y="321160"/>
                </a:lnTo>
                <a:lnTo>
                  <a:pt x="195726" y="334403"/>
                </a:lnTo>
                <a:lnTo>
                  <a:pt x="195726" y="335254"/>
                </a:lnTo>
                <a:lnTo>
                  <a:pt x="195726" y="336118"/>
                </a:lnTo>
                <a:lnTo>
                  <a:pt x="179627" y="376082"/>
                </a:lnTo>
                <a:lnTo>
                  <a:pt x="158692" y="379666"/>
                </a:lnTo>
                <a:lnTo>
                  <a:pt x="109615" y="378810"/>
                </a:lnTo>
                <a:lnTo>
                  <a:pt x="67090" y="363807"/>
                </a:lnTo>
                <a:lnTo>
                  <a:pt x="33134" y="335578"/>
                </a:lnTo>
                <a:lnTo>
                  <a:pt x="9759" y="295046"/>
                </a:lnTo>
                <a:lnTo>
                  <a:pt x="0" y="244569"/>
                </a:lnTo>
                <a:lnTo>
                  <a:pt x="6708" y="195060"/>
                </a:lnTo>
                <a:lnTo>
                  <a:pt x="28290" y="151498"/>
                </a:lnTo>
                <a:lnTo>
                  <a:pt x="63150" y="118859"/>
                </a:lnTo>
                <a:lnTo>
                  <a:pt x="80600" y="110032"/>
                </a:lnTo>
                <a:lnTo>
                  <a:pt x="87039" y="107403"/>
                </a:lnTo>
                <a:lnTo>
                  <a:pt x="93656" y="105283"/>
                </a:lnTo>
                <a:lnTo>
                  <a:pt x="100399" y="103632"/>
                </a:lnTo>
                <a:lnTo>
                  <a:pt x="107359" y="101904"/>
                </a:lnTo>
                <a:lnTo>
                  <a:pt x="114458" y="100698"/>
                </a:lnTo>
                <a:lnTo>
                  <a:pt x="121583" y="99949"/>
                </a:lnTo>
                <a:lnTo>
                  <a:pt x="128809" y="99199"/>
                </a:lnTo>
                <a:lnTo>
                  <a:pt x="136074" y="98945"/>
                </a:lnTo>
                <a:lnTo>
                  <a:pt x="143313" y="99225"/>
                </a:lnTo>
                <a:lnTo>
                  <a:pt x="150501" y="99491"/>
                </a:lnTo>
                <a:lnTo>
                  <a:pt x="157651" y="100279"/>
                </a:lnTo>
                <a:lnTo>
                  <a:pt x="164712" y="101663"/>
                </a:lnTo>
                <a:lnTo>
                  <a:pt x="171596" y="103009"/>
                </a:lnTo>
                <a:lnTo>
                  <a:pt x="212977" y="123915"/>
                </a:lnTo>
                <a:lnTo>
                  <a:pt x="219386" y="128727"/>
                </a:lnTo>
                <a:lnTo>
                  <a:pt x="219599" y="109231"/>
                </a:lnTo>
                <a:lnTo>
                  <a:pt x="219584" y="70345"/>
                </a:lnTo>
                <a:lnTo>
                  <a:pt x="219477" y="28468"/>
                </a:lnTo>
                <a:lnTo>
                  <a:pt x="219411" y="0"/>
                </a:lnTo>
                <a:lnTo>
                  <a:pt x="298164" y="0"/>
                </a:lnTo>
                <a:lnTo>
                  <a:pt x="298164" y="376796"/>
                </a:lnTo>
                <a:lnTo>
                  <a:pt x="222345" y="376796"/>
                </a:lnTo>
                <a:close/>
              </a:path>
            </a:pathLst>
          </a:custGeom>
          <a:ln w="9525">
            <a:solidFill>
              <a:srgbClr val="151414"/>
            </a:solidFill>
          </a:ln>
        </p:spPr>
        <p:txBody>
          <a:bodyPr wrap="square" lIns="0" tIns="0" rIns="0" bIns="0" rtlCol="0"/>
          <a:lstStyle/>
          <a:p>
            <a:endParaRPr/>
          </a:p>
        </p:txBody>
      </p:sp>
      <p:sp>
        <p:nvSpPr>
          <p:cNvPr id="11" name="object 11"/>
          <p:cNvSpPr/>
          <p:nvPr/>
        </p:nvSpPr>
        <p:spPr>
          <a:xfrm>
            <a:off x="7415656" y="6010014"/>
            <a:ext cx="297180" cy="381000"/>
          </a:xfrm>
          <a:custGeom>
            <a:avLst/>
            <a:gdLst/>
            <a:ahLst/>
            <a:cxnLst/>
            <a:rect l="l" t="t" r="r" b="b"/>
            <a:pathLst>
              <a:path w="297179" h="381000">
                <a:moveTo>
                  <a:pt x="114375" y="310968"/>
                </a:moveTo>
                <a:lnTo>
                  <a:pt x="107642" y="313462"/>
                </a:lnTo>
                <a:lnTo>
                  <a:pt x="103561" y="319017"/>
                </a:lnTo>
                <a:lnTo>
                  <a:pt x="102069" y="328015"/>
                </a:lnTo>
                <a:lnTo>
                  <a:pt x="102177" y="347280"/>
                </a:lnTo>
                <a:lnTo>
                  <a:pt x="101892" y="353669"/>
                </a:lnTo>
                <a:lnTo>
                  <a:pt x="136915" y="378975"/>
                </a:lnTo>
                <a:lnTo>
                  <a:pt x="157165" y="380823"/>
                </a:lnTo>
                <a:lnTo>
                  <a:pt x="177449" y="379864"/>
                </a:lnTo>
                <a:lnTo>
                  <a:pt x="197726" y="376123"/>
                </a:lnTo>
                <a:lnTo>
                  <a:pt x="241362" y="356223"/>
                </a:lnTo>
                <a:lnTo>
                  <a:pt x="273535" y="323032"/>
                </a:lnTo>
                <a:lnTo>
                  <a:pt x="277720" y="313382"/>
                </a:lnTo>
                <a:lnTo>
                  <a:pt x="145411" y="313382"/>
                </a:lnTo>
                <a:lnTo>
                  <a:pt x="134554" y="312467"/>
                </a:lnTo>
                <a:lnTo>
                  <a:pt x="123825" y="311149"/>
                </a:lnTo>
                <a:lnTo>
                  <a:pt x="114375" y="310968"/>
                </a:lnTo>
                <a:close/>
              </a:path>
              <a:path w="297179" h="381000">
                <a:moveTo>
                  <a:pt x="78359" y="0"/>
                </a:moveTo>
                <a:lnTo>
                  <a:pt x="0" y="0"/>
                </a:lnTo>
                <a:lnTo>
                  <a:pt x="0" y="376580"/>
                </a:lnTo>
                <a:lnTo>
                  <a:pt x="74853" y="376580"/>
                </a:lnTo>
                <a:lnTo>
                  <a:pt x="74815" y="239344"/>
                </a:lnTo>
                <a:lnTo>
                  <a:pt x="76554" y="220713"/>
                </a:lnTo>
                <a:lnTo>
                  <a:pt x="81962" y="203819"/>
                </a:lnTo>
                <a:lnTo>
                  <a:pt x="91499" y="188977"/>
                </a:lnTo>
                <a:lnTo>
                  <a:pt x="105625" y="176504"/>
                </a:lnTo>
                <a:lnTo>
                  <a:pt x="141734" y="163691"/>
                </a:lnTo>
                <a:lnTo>
                  <a:pt x="275864" y="163691"/>
                </a:lnTo>
                <a:lnTo>
                  <a:pt x="264201" y="144092"/>
                </a:lnTo>
                <a:lnTo>
                  <a:pt x="246941" y="129616"/>
                </a:lnTo>
                <a:lnTo>
                  <a:pt x="78359" y="129616"/>
                </a:lnTo>
                <a:lnTo>
                  <a:pt x="78359" y="0"/>
                </a:lnTo>
                <a:close/>
              </a:path>
              <a:path w="297179" h="381000">
                <a:moveTo>
                  <a:pt x="275864" y="163691"/>
                </a:moveTo>
                <a:lnTo>
                  <a:pt x="141734" y="163691"/>
                </a:lnTo>
                <a:lnTo>
                  <a:pt x="176152" y="170289"/>
                </a:lnTo>
                <a:lnTo>
                  <a:pt x="202716" y="193272"/>
                </a:lnTo>
                <a:lnTo>
                  <a:pt x="215265" y="229615"/>
                </a:lnTo>
                <a:lnTo>
                  <a:pt x="213985" y="259214"/>
                </a:lnTo>
                <a:lnTo>
                  <a:pt x="205162" y="283606"/>
                </a:lnTo>
                <a:lnTo>
                  <a:pt x="189204" y="301574"/>
                </a:lnTo>
                <a:lnTo>
                  <a:pt x="166522" y="311899"/>
                </a:lnTo>
                <a:lnTo>
                  <a:pt x="156150" y="313368"/>
                </a:lnTo>
                <a:lnTo>
                  <a:pt x="145411" y="313382"/>
                </a:lnTo>
                <a:lnTo>
                  <a:pt x="277720" y="313382"/>
                </a:lnTo>
                <a:lnTo>
                  <a:pt x="292531" y="279223"/>
                </a:lnTo>
                <a:lnTo>
                  <a:pt x="296633" y="227469"/>
                </a:lnTo>
                <a:lnTo>
                  <a:pt x="286433" y="181451"/>
                </a:lnTo>
                <a:lnTo>
                  <a:pt x="275864" y="163691"/>
                </a:lnTo>
                <a:close/>
              </a:path>
              <a:path w="297179" h="381000">
                <a:moveTo>
                  <a:pt x="144322" y="99555"/>
                </a:moveTo>
                <a:lnTo>
                  <a:pt x="126523" y="102832"/>
                </a:lnTo>
                <a:lnTo>
                  <a:pt x="109783" y="108885"/>
                </a:lnTo>
                <a:lnTo>
                  <a:pt x="93821" y="117787"/>
                </a:lnTo>
                <a:lnTo>
                  <a:pt x="78359" y="129616"/>
                </a:lnTo>
                <a:lnTo>
                  <a:pt x="246941" y="129616"/>
                </a:lnTo>
                <a:lnTo>
                  <a:pt x="231838" y="116949"/>
                </a:lnTo>
                <a:lnTo>
                  <a:pt x="191245" y="101584"/>
                </a:lnTo>
                <a:lnTo>
                  <a:pt x="144322" y="99555"/>
                </a:lnTo>
                <a:close/>
              </a:path>
            </a:pathLst>
          </a:custGeom>
          <a:solidFill>
            <a:srgbClr val="FFFFFF"/>
          </a:solidFill>
        </p:spPr>
        <p:txBody>
          <a:bodyPr wrap="square" lIns="0" tIns="0" rIns="0" bIns="0" rtlCol="0"/>
          <a:lstStyle/>
          <a:p>
            <a:endParaRPr/>
          </a:p>
        </p:txBody>
      </p:sp>
      <p:sp>
        <p:nvSpPr>
          <p:cNvPr id="12" name="object 12"/>
          <p:cNvSpPr/>
          <p:nvPr/>
        </p:nvSpPr>
        <p:spPr>
          <a:xfrm>
            <a:off x="7415656" y="6010014"/>
            <a:ext cx="297180" cy="381000"/>
          </a:xfrm>
          <a:custGeom>
            <a:avLst/>
            <a:gdLst/>
            <a:ahLst/>
            <a:cxnLst/>
            <a:rect l="l" t="t" r="r" b="b"/>
            <a:pathLst>
              <a:path w="297179" h="381000">
                <a:moveTo>
                  <a:pt x="74853" y="376580"/>
                </a:moveTo>
                <a:lnTo>
                  <a:pt x="0" y="376580"/>
                </a:lnTo>
                <a:lnTo>
                  <a:pt x="0" y="0"/>
                </a:lnTo>
                <a:lnTo>
                  <a:pt x="78359" y="0"/>
                </a:lnTo>
                <a:lnTo>
                  <a:pt x="78359" y="129616"/>
                </a:lnTo>
                <a:lnTo>
                  <a:pt x="93821" y="117787"/>
                </a:lnTo>
                <a:lnTo>
                  <a:pt x="109783" y="108885"/>
                </a:lnTo>
                <a:lnTo>
                  <a:pt x="126523" y="102832"/>
                </a:lnTo>
                <a:lnTo>
                  <a:pt x="144322" y="99555"/>
                </a:lnTo>
                <a:lnTo>
                  <a:pt x="191245" y="101584"/>
                </a:lnTo>
                <a:lnTo>
                  <a:pt x="231838" y="116949"/>
                </a:lnTo>
                <a:lnTo>
                  <a:pt x="264201" y="144092"/>
                </a:lnTo>
                <a:lnTo>
                  <a:pt x="286433" y="181451"/>
                </a:lnTo>
                <a:lnTo>
                  <a:pt x="296633" y="227469"/>
                </a:lnTo>
                <a:lnTo>
                  <a:pt x="292531" y="279223"/>
                </a:lnTo>
                <a:lnTo>
                  <a:pt x="273535" y="323032"/>
                </a:lnTo>
                <a:lnTo>
                  <a:pt x="241362" y="356223"/>
                </a:lnTo>
                <a:lnTo>
                  <a:pt x="197726" y="376123"/>
                </a:lnTo>
                <a:lnTo>
                  <a:pt x="157165" y="380823"/>
                </a:lnTo>
                <a:lnTo>
                  <a:pt x="136915" y="378975"/>
                </a:lnTo>
                <a:lnTo>
                  <a:pt x="102391" y="361285"/>
                </a:lnTo>
                <a:lnTo>
                  <a:pt x="102177" y="347280"/>
                </a:lnTo>
                <a:lnTo>
                  <a:pt x="102161" y="340866"/>
                </a:lnTo>
                <a:lnTo>
                  <a:pt x="102056" y="334440"/>
                </a:lnTo>
                <a:lnTo>
                  <a:pt x="102069" y="328015"/>
                </a:lnTo>
                <a:lnTo>
                  <a:pt x="103561" y="319017"/>
                </a:lnTo>
                <a:lnTo>
                  <a:pt x="107642" y="313462"/>
                </a:lnTo>
                <a:lnTo>
                  <a:pt x="114375" y="310968"/>
                </a:lnTo>
                <a:lnTo>
                  <a:pt x="123825" y="311149"/>
                </a:lnTo>
                <a:lnTo>
                  <a:pt x="134554" y="312467"/>
                </a:lnTo>
                <a:lnTo>
                  <a:pt x="145411" y="313382"/>
                </a:lnTo>
                <a:lnTo>
                  <a:pt x="189204" y="301574"/>
                </a:lnTo>
                <a:lnTo>
                  <a:pt x="213985" y="259214"/>
                </a:lnTo>
                <a:lnTo>
                  <a:pt x="215265" y="229615"/>
                </a:lnTo>
                <a:lnTo>
                  <a:pt x="202716" y="193272"/>
                </a:lnTo>
                <a:lnTo>
                  <a:pt x="176152" y="170289"/>
                </a:lnTo>
                <a:lnTo>
                  <a:pt x="141734" y="163691"/>
                </a:lnTo>
                <a:lnTo>
                  <a:pt x="105625" y="176504"/>
                </a:lnTo>
                <a:lnTo>
                  <a:pt x="76554" y="220713"/>
                </a:lnTo>
                <a:lnTo>
                  <a:pt x="74773" y="277937"/>
                </a:lnTo>
                <a:lnTo>
                  <a:pt x="74791" y="323207"/>
                </a:lnTo>
                <a:lnTo>
                  <a:pt x="74831" y="360854"/>
                </a:lnTo>
                <a:lnTo>
                  <a:pt x="74853" y="376580"/>
                </a:lnTo>
                <a:close/>
              </a:path>
            </a:pathLst>
          </a:custGeom>
          <a:ln w="9525">
            <a:solidFill>
              <a:srgbClr val="151414"/>
            </a:solidFill>
          </a:ln>
        </p:spPr>
        <p:txBody>
          <a:bodyPr wrap="square" lIns="0" tIns="0" rIns="0" bIns="0" rtlCol="0"/>
          <a:lstStyle/>
          <a:p>
            <a:endParaRPr/>
          </a:p>
        </p:txBody>
      </p:sp>
      <p:sp>
        <p:nvSpPr>
          <p:cNvPr id="13" name="object 13"/>
          <p:cNvSpPr/>
          <p:nvPr/>
        </p:nvSpPr>
        <p:spPr>
          <a:xfrm>
            <a:off x="8064665" y="6108627"/>
            <a:ext cx="279400" cy="278130"/>
          </a:xfrm>
          <a:custGeom>
            <a:avLst/>
            <a:gdLst/>
            <a:ahLst/>
            <a:cxnLst/>
            <a:rect l="l" t="t" r="r" b="b"/>
            <a:pathLst>
              <a:path w="279400" h="278129">
                <a:moveTo>
                  <a:pt x="75387" y="5181"/>
                </a:moveTo>
                <a:lnTo>
                  <a:pt x="0" y="5181"/>
                </a:lnTo>
                <a:lnTo>
                  <a:pt x="0" y="277520"/>
                </a:lnTo>
                <a:lnTo>
                  <a:pt x="78790" y="277520"/>
                </a:lnTo>
                <a:lnTo>
                  <a:pt x="78879" y="180403"/>
                </a:lnTo>
                <a:lnTo>
                  <a:pt x="79017" y="166168"/>
                </a:lnTo>
                <a:lnTo>
                  <a:pt x="81165" y="124066"/>
                </a:lnTo>
                <a:lnTo>
                  <a:pt x="102565" y="82586"/>
                </a:lnTo>
                <a:lnTo>
                  <a:pt x="146519" y="68757"/>
                </a:lnTo>
                <a:lnTo>
                  <a:pt x="270243" y="68757"/>
                </a:lnTo>
                <a:lnTo>
                  <a:pt x="267338" y="56926"/>
                </a:lnTo>
                <a:lnTo>
                  <a:pt x="250299" y="35013"/>
                </a:lnTo>
                <a:lnTo>
                  <a:pt x="75387" y="35013"/>
                </a:lnTo>
                <a:lnTo>
                  <a:pt x="75387" y="5181"/>
                </a:lnTo>
                <a:close/>
              </a:path>
              <a:path w="279400" h="278129">
                <a:moveTo>
                  <a:pt x="270243" y="68757"/>
                </a:moveTo>
                <a:lnTo>
                  <a:pt x="146519" y="68757"/>
                </a:lnTo>
                <a:lnTo>
                  <a:pt x="169011" y="73490"/>
                </a:lnTo>
                <a:lnTo>
                  <a:pt x="185281" y="84924"/>
                </a:lnTo>
                <a:lnTo>
                  <a:pt x="195420" y="103169"/>
                </a:lnTo>
                <a:lnTo>
                  <a:pt x="199517" y="128333"/>
                </a:lnTo>
                <a:lnTo>
                  <a:pt x="199682" y="132600"/>
                </a:lnTo>
                <a:lnTo>
                  <a:pt x="199759" y="188691"/>
                </a:lnTo>
                <a:lnTo>
                  <a:pt x="200304" y="277406"/>
                </a:lnTo>
                <a:lnTo>
                  <a:pt x="278650" y="277406"/>
                </a:lnTo>
                <a:lnTo>
                  <a:pt x="278959" y="257996"/>
                </a:lnTo>
                <a:lnTo>
                  <a:pt x="279319" y="221513"/>
                </a:lnTo>
                <a:lnTo>
                  <a:pt x="279335" y="152168"/>
                </a:lnTo>
                <a:lnTo>
                  <a:pt x="278118" y="103169"/>
                </a:lnTo>
                <a:lnTo>
                  <a:pt x="278012" y="100402"/>
                </a:lnTo>
                <a:lnTo>
                  <a:pt x="270243" y="68757"/>
                </a:lnTo>
                <a:close/>
              </a:path>
              <a:path w="279400" h="278129">
                <a:moveTo>
                  <a:pt x="159778" y="0"/>
                </a:moveTo>
                <a:lnTo>
                  <a:pt x="137007" y="3038"/>
                </a:lnTo>
                <a:lnTo>
                  <a:pt x="115387" y="9391"/>
                </a:lnTo>
                <a:lnTo>
                  <a:pt x="94865" y="19802"/>
                </a:lnTo>
                <a:lnTo>
                  <a:pt x="75387" y="35013"/>
                </a:lnTo>
                <a:lnTo>
                  <a:pt x="250299" y="35013"/>
                </a:lnTo>
                <a:lnTo>
                  <a:pt x="241995" y="24334"/>
                </a:lnTo>
                <a:lnTo>
                  <a:pt x="205112" y="4718"/>
                </a:lnTo>
                <a:lnTo>
                  <a:pt x="159778" y="0"/>
                </a:lnTo>
                <a:close/>
              </a:path>
            </a:pathLst>
          </a:custGeom>
          <a:solidFill>
            <a:srgbClr val="FFFFFF"/>
          </a:solidFill>
        </p:spPr>
        <p:txBody>
          <a:bodyPr wrap="square" lIns="0" tIns="0" rIns="0" bIns="0" rtlCol="0"/>
          <a:lstStyle/>
          <a:p>
            <a:endParaRPr/>
          </a:p>
        </p:txBody>
      </p:sp>
      <p:sp>
        <p:nvSpPr>
          <p:cNvPr id="14" name="object 14"/>
          <p:cNvSpPr/>
          <p:nvPr/>
        </p:nvSpPr>
        <p:spPr>
          <a:xfrm>
            <a:off x="8064665" y="6108627"/>
            <a:ext cx="280035" cy="278130"/>
          </a:xfrm>
          <a:custGeom>
            <a:avLst/>
            <a:gdLst/>
            <a:ahLst/>
            <a:cxnLst/>
            <a:rect l="l" t="t" r="r" b="b"/>
            <a:pathLst>
              <a:path w="280034" h="278129">
                <a:moveTo>
                  <a:pt x="0" y="277520"/>
                </a:moveTo>
                <a:lnTo>
                  <a:pt x="0" y="5181"/>
                </a:lnTo>
                <a:lnTo>
                  <a:pt x="75387" y="5181"/>
                </a:lnTo>
                <a:lnTo>
                  <a:pt x="75387" y="35013"/>
                </a:lnTo>
                <a:lnTo>
                  <a:pt x="94865" y="19802"/>
                </a:lnTo>
                <a:lnTo>
                  <a:pt x="115387" y="9391"/>
                </a:lnTo>
                <a:lnTo>
                  <a:pt x="137007" y="3038"/>
                </a:lnTo>
                <a:lnTo>
                  <a:pt x="159778" y="0"/>
                </a:lnTo>
                <a:lnTo>
                  <a:pt x="205112" y="4718"/>
                </a:lnTo>
                <a:lnTo>
                  <a:pt x="241995" y="24334"/>
                </a:lnTo>
                <a:lnTo>
                  <a:pt x="267338" y="56926"/>
                </a:lnTo>
                <a:lnTo>
                  <a:pt x="278053" y="100571"/>
                </a:lnTo>
                <a:lnTo>
                  <a:pt x="279352" y="152863"/>
                </a:lnTo>
                <a:lnTo>
                  <a:pt x="279423" y="210910"/>
                </a:lnTo>
                <a:lnTo>
                  <a:pt x="278959" y="257996"/>
                </a:lnTo>
                <a:lnTo>
                  <a:pt x="278650" y="277406"/>
                </a:lnTo>
                <a:lnTo>
                  <a:pt x="200304" y="277406"/>
                </a:lnTo>
                <a:lnTo>
                  <a:pt x="199944" y="221513"/>
                </a:lnTo>
                <a:lnTo>
                  <a:pt x="199691" y="166168"/>
                </a:lnTo>
                <a:lnTo>
                  <a:pt x="199682" y="136893"/>
                </a:lnTo>
                <a:lnTo>
                  <a:pt x="199682" y="132600"/>
                </a:lnTo>
                <a:lnTo>
                  <a:pt x="185281" y="84924"/>
                </a:lnTo>
                <a:lnTo>
                  <a:pt x="146519" y="68757"/>
                </a:lnTo>
                <a:lnTo>
                  <a:pt x="122474" y="71682"/>
                </a:lnTo>
                <a:lnTo>
                  <a:pt x="88294" y="100402"/>
                </a:lnTo>
                <a:lnTo>
                  <a:pt x="79915" y="138080"/>
                </a:lnTo>
                <a:lnTo>
                  <a:pt x="78879" y="180403"/>
                </a:lnTo>
                <a:lnTo>
                  <a:pt x="78711" y="240977"/>
                </a:lnTo>
                <a:lnTo>
                  <a:pt x="78758" y="266851"/>
                </a:lnTo>
                <a:lnTo>
                  <a:pt x="78790" y="277520"/>
                </a:lnTo>
                <a:lnTo>
                  <a:pt x="0" y="277520"/>
                </a:lnTo>
                <a:close/>
              </a:path>
            </a:pathLst>
          </a:custGeom>
          <a:ln w="9525">
            <a:solidFill>
              <a:srgbClr val="151414"/>
            </a:solidFill>
          </a:ln>
        </p:spPr>
        <p:txBody>
          <a:bodyPr wrap="square" lIns="0" tIns="0" rIns="0" bIns="0" rtlCol="0"/>
          <a:lstStyle/>
          <a:p>
            <a:endParaRPr/>
          </a:p>
        </p:txBody>
      </p:sp>
      <p:sp>
        <p:nvSpPr>
          <p:cNvPr id="15" name="object 15"/>
          <p:cNvSpPr/>
          <p:nvPr/>
        </p:nvSpPr>
        <p:spPr>
          <a:xfrm>
            <a:off x="7271956" y="6280621"/>
            <a:ext cx="106857" cy="108559"/>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7751751" y="6096166"/>
            <a:ext cx="286850" cy="290173"/>
          </a:xfrm>
          <a:prstGeom prst="rect">
            <a:avLst/>
          </a:prstGeom>
          <a:blipFill>
            <a:blip r:embed="rId5" cstate="print"/>
            <a:stretch>
              <a:fillRect/>
            </a:stretch>
          </a:blipFill>
        </p:spPr>
        <p:txBody>
          <a:bodyPr wrap="square" lIns="0" tIns="0" rIns="0" bIns="0" rtlCol="0"/>
          <a:lstStyle/>
          <a:p>
            <a:endParaRPr/>
          </a:p>
        </p:txBody>
      </p:sp>
      <p:sp>
        <p:nvSpPr>
          <p:cNvPr id="4" name="object 4"/>
          <p:cNvSpPr txBox="1"/>
          <p:nvPr/>
        </p:nvSpPr>
        <p:spPr>
          <a:xfrm>
            <a:off x="5293055" y="3148926"/>
            <a:ext cx="3090545" cy="1090042"/>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FFFF"/>
                </a:solidFill>
                <a:latin typeface="Roboto" pitchFamily="2" charset="0"/>
                <a:ea typeface="Roboto" pitchFamily="2" charset="0"/>
                <a:cs typeface="Arial"/>
              </a:rPr>
              <a:t>.bond</a:t>
            </a:r>
            <a:r>
              <a:rPr sz="1400" spc="-45" dirty="0">
                <a:solidFill>
                  <a:srgbClr val="FFFFFF"/>
                </a:solidFill>
                <a:latin typeface="Roboto" pitchFamily="2" charset="0"/>
                <a:ea typeface="Roboto" pitchFamily="2" charset="0"/>
                <a:cs typeface="Arial"/>
              </a:rPr>
              <a:t> </a:t>
            </a:r>
            <a:r>
              <a:rPr lang="en-US" sz="1400" spc="-45" dirty="0">
                <a:solidFill>
                  <a:srgbClr val="FFFFFF"/>
                </a:solidFill>
                <a:latin typeface="Roboto" pitchFamily="2" charset="0"/>
                <a:ea typeface="Roboto" pitchFamily="2" charset="0"/>
                <a:cs typeface="Arial"/>
              </a:rPr>
              <a:t>will be a </a:t>
            </a:r>
            <a:r>
              <a:rPr sz="1400" spc="10" dirty="0">
                <a:solidFill>
                  <a:srgbClr val="FFFFFF"/>
                </a:solidFill>
                <a:latin typeface="Roboto" pitchFamily="2" charset="0"/>
                <a:ea typeface="Roboto" pitchFamily="2" charset="0"/>
                <a:cs typeface="Arial"/>
              </a:rPr>
              <a:t>popular</a:t>
            </a:r>
            <a:r>
              <a:rPr sz="1400" spc="-45" dirty="0">
                <a:solidFill>
                  <a:srgbClr val="FFFFFF"/>
                </a:solidFill>
                <a:latin typeface="Roboto" pitchFamily="2" charset="0"/>
                <a:ea typeface="Roboto" pitchFamily="2" charset="0"/>
                <a:cs typeface="Arial"/>
              </a:rPr>
              <a:t> </a:t>
            </a:r>
            <a:r>
              <a:rPr sz="1400" spc="10" dirty="0">
                <a:solidFill>
                  <a:srgbClr val="FFFFFF"/>
                </a:solidFill>
                <a:latin typeface="Roboto" pitchFamily="2" charset="0"/>
                <a:ea typeface="Roboto" pitchFamily="2" charset="0"/>
                <a:cs typeface="Arial"/>
              </a:rPr>
              <a:t>choice</a:t>
            </a:r>
            <a:r>
              <a:rPr sz="1400" spc="-45" dirty="0">
                <a:solidFill>
                  <a:srgbClr val="FFFFFF"/>
                </a:solidFill>
                <a:latin typeface="Roboto" pitchFamily="2" charset="0"/>
                <a:ea typeface="Roboto" pitchFamily="2" charset="0"/>
                <a:cs typeface="Arial"/>
              </a:rPr>
              <a:t> </a:t>
            </a:r>
            <a:r>
              <a:rPr lang="en-US" sz="1400" spc="45" dirty="0">
                <a:solidFill>
                  <a:srgbClr val="FFFFFF"/>
                </a:solidFill>
                <a:latin typeface="Roboto" pitchFamily="2" charset="0"/>
                <a:ea typeface="Roboto" pitchFamily="2" charset="0"/>
                <a:cs typeface="Arial"/>
              </a:rPr>
              <a:t>amongst professionals wh</a:t>
            </a:r>
            <a:r>
              <a:rPr sz="1400" spc="10" dirty="0">
                <a:solidFill>
                  <a:srgbClr val="FFFFFF"/>
                </a:solidFill>
                <a:latin typeface="Roboto" pitchFamily="2" charset="0"/>
                <a:ea typeface="Roboto" pitchFamily="2" charset="0"/>
                <a:cs typeface="Arial"/>
              </a:rPr>
              <a:t>o </a:t>
            </a:r>
            <a:r>
              <a:rPr sz="1400" spc="15" dirty="0">
                <a:solidFill>
                  <a:srgbClr val="FFFFFF"/>
                </a:solidFill>
                <a:latin typeface="Roboto" pitchFamily="2" charset="0"/>
                <a:ea typeface="Roboto" pitchFamily="2" charset="0"/>
                <a:cs typeface="Arial"/>
              </a:rPr>
              <a:t>want </a:t>
            </a:r>
            <a:r>
              <a:rPr sz="1400" spc="45" dirty="0">
                <a:solidFill>
                  <a:srgbClr val="FFFFFF"/>
                </a:solidFill>
                <a:latin typeface="Roboto" pitchFamily="2" charset="0"/>
                <a:ea typeface="Roboto" pitchFamily="2" charset="0"/>
                <a:cs typeface="Arial"/>
              </a:rPr>
              <a:t>to </a:t>
            </a:r>
            <a:r>
              <a:rPr lang="en-US" sz="1400" spc="5" dirty="0">
                <a:solidFill>
                  <a:srgbClr val="FFFFFF"/>
                </a:solidFill>
                <a:latin typeface="Roboto" pitchFamily="2" charset="0"/>
                <a:ea typeface="Roboto" pitchFamily="2" charset="0"/>
                <a:cs typeface="Arial"/>
              </a:rPr>
              <a:t>create and reinforce</a:t>
            </a:r>
            <a:r>
              <a:rPr sz="1400" spc="5" dirty="0">
                <a:solidFill>
                  <a:srgbClr val="FFFFFF"/>
                </a:solidFill>
                <a:latin typeface="Roboto" pitchFamily="2" charset="0"/>
                <a:ea typeface="Roboto" pitchFamily="2" charset="0"/>
                <a:cs typeface="Arial"/>
              </a:rPr>
              <a:t> </a:t>
            </a:r>
            <a:r>
              <a:rPr sz="1400" spc="-5" dirty="0">
                <a:solidFill>
                  <a:srgbClr val="FFFFFF"/>
                </a:solidFill>
                <a:latin typeface="Roboto" pitchFamily="2" charset="0"/>
                <a:ea typeface="Roboto" pitchFamily="2" charset="0"/>
                <a:cs typeface="Arial"/>
              </a:rPr>
              <a:t>safe, </a:t>
            </a:r>
            <a:r>
              <a:rPr sz="1400" spc="30" dirty="0">
                <a:solidFill>
                  <a:srgbClr val="FFFFFF"/>
                </a:solidFill>
                <a:latin typeface="Roboto" pitchFamily="2" charset="0"/>
                <a:ea typeface="Roboto" pitchFamily="2" charset="0"/>
                <a:cs typeface="Arial"/>
              </a:rPr>
              <a:t>trustworthy </a:t>
            </a:r>
            <a:r>
              <a:rPr sz="1400" spc="-5" dirty="0">
                <a:solidFill>
                  <a:srgbClr val="FFFFFF"/>
                </a:solidFill>
                <a:latin typeface="Roboto" pitchFamily="2" charset="0"/>
                <a:ea typeface="Roboto" pitchFamily="2" charset="0"/>
                <a:cs typeface="Arial"/>
              </a:rPr>
              <a:t>and </a:t>
            </a:r>
            <a:r>
              <a:rPr sz="1400" spc="10" dirty="0">
                <a:solidFill>
                  <a:srgbClr val="FFFFFF"/>
                </a:solidFill>
                <a:latin typeface="Roboto" pitchFamily="2" charset="0"/>
                <a:ea typeface="Roboto" pitchFamily="2" charset="0"/>
                <a:cs typeface="Arial"/>
              </a:rPr>
              <a:t>credible </a:t>
            </a:r>
            <a:r>
              <a:rPr lang="en-US" sz="1400" spc="35" dirty="0">
                <a:solidFill>
                  <a:srgbClr val="FFFFFF"/>
                </a:solidFill>
                <a:latin typeface="Roboto" pitchFamily="2" charset="0"/>
                <a:ea typeface="Roboto" pitchFamily="2" charset="0"/>
                <a:cs typeface="Arial"/>
              </a:rPr>
              <a:t>interactions with their clients.</a:t>
            </a:r>
            <a:endParaRPr sz="1400" dirty="0">
              <a:latin typeface="Roboto" pitchFamily="2" charset="0"/>
              <a:ea typeface="Roboto" pitchFamily="2"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24950" cy="6858000"/>
          </a:xfrm>
          <a:custGeom>
            <a:avLst/>
            <a:gdLst/>
            <a:ahLst/>
            <a:cxnLst/>
            <a:rect l="l" t="t" r="r" b="b"/>
            <a:pathLst>
              <a:path w="9124950" h="6858000">
                <a:moveTo>
                  <a:pt x="0" y="6858000"/>
                </a:moveTo>
                <a:lnTo>
                  <a:pt x="9124340" y="6858000"/>
                </a:lnTo>
                <a:lnTo>
                  <a:pt x="9124340" y="0"/>
                </a:lnTo>
                <a:lnTo>
                  <a:pt x="0" y="0"/>
                </a:lnTo>
                <a:lnTo>
                  <a:pt x="0" y="6858000"/>
                </a:lnTo>
                <a:close/>
              </a:path>
            </a:pathLst>
          </a:custGeom>
          <a:solidFill>
            <a:srgbClr val="151515"/>
          </a:solidFill>
        </p:spPr>
        <p:txBody>
          <a:bodyPr wrap="square" lIns="0" tIns="0" rIns="0" bIns="0" rtlCol="0"/>
          <a:lstStyle/>
          <a:p>
            <a:endParaRPr/>
          </a:p>
        </p:txBody>
      </p:sp>
      <p:sp>
        <p:nvSpPr>
          <p:cNvPr id="3" name="object 3"/>
          <p:cNvSpPr/>
          <p:nvPr/>
        </p:nvSpPr>
        <p:spPr>
          <a:xfrm>
            <a:off x="3779679" y="0"/>
            <a:ext cx="5344795" cy="6858000"/>
          </a:xfrm>
          <a:custGeom>
            <a:avLst/>
            <a:gdLst/>
            <a:ahLst/>
            <a:cxnLst/>
            <a:rect l="l" t="t" r="r" b="b"/>
            <a:pathLst>
              <a:path w="5344795" h="6858000">
                <a:moveTo>
                  <a:pt x="5344660" y="0"/>
                </a:moveTo>
                <a:lnTo>
                  <a:pt x="2896765" y="0"/>
                </a:lnTo>
                <a:lnTo>
                  <a:pt x="2895250" y="917"/>
                </a:lnTo>
                <a:lnTo>
                  <a:pt x="2853292" y="26954"/>
                </a:lnTo>
                <a:lnTo>
                  <a:pt x="2811670" y="53418"/>
                </a:lnTo>
                <a:lnTo>
                  <a:pt x="2770389" y="80305"/>
                </a:lnTo>
                <a:lnTo>
                  <a:pt x="2729451" y="107613"/>
                </a:lnTo>
                <a:lnTo>
                  <a:pt x="2688860" y="135337"/>
                </a:lnTo>
                <a:lnTo>
                  <a:pt x="2648620" y="163475"/>
                </a:lnTo>
                <a:lnTo>
                  <a:pt x="2608735" y="192024"/>
                </a:lnTo>
                <a:lnTo>
                  <a:pt x="2569209" y="220979"/>
                </a:lnTo>
                <a:lnTo>
                  <a:pt x="2530044" y="250338"/>
                </a:lnTo>
                <a:lnTo>
                  <a:pt x="2491244" y="280097"/>
                </a:lnTo>
                <a:lnTo>
                  <a:pt x="2452814" y="310252"/>
                </a:lnTo>
                <a:lnTo>
                  <a:pt x="2414757" y="340801"/>
                </a:lnTo>
                <a:lnTo>
                  <a:pt x="2377076" y="371740"/>
                </a:lnTo>
                <a:lnTo>
                  <a:pt x="2339776" y="403066"/>
                </a:lnTo>
                <a:lnTo>
                  <a:pt x="2302859" y="434775"/>
                </a:lnTo>
                <a:lnTo>
                  <a:pt x="2266330" y="466863"/>
                </a:lnTo>
                <a:lnTo>
                  <a:pt x="2230192" y="499329"/>
                </a:lnTo>
                <a:lnTo>
                  <a:pt x="2194449" y="532167"/>
                </a:lnTo>
                <a:lnTo>
                  <a:pt x="2159104" y="565376"/>
                </a:lnTo>
                <a:lnTo>
                  <a:pt x="2124161" y="598951"/>
                </a:lnTo>
                <a:lnTo>
                  <a:pt x="2089625" y="632889"/>
                </a:lnTo>
                <a:lnTo>
                  <a:pt x="2055497" y="667186"/>
                </a:lnTo>
                <a:lnTo>
                  <a:pt x="2021783" y="701841"/>
                </a:lnTo>
                <a:lnTo>
                  <a:pt x="1988485" y="736848"/>
                </a:lnTo>
                <a:lnTo>
                  <a:pt x="1955608" y="772204"/>
                </a:lnTo>
                <a:lnTo>
                  <a:pt x="1923155" y="807908"/>
                </a:lnTo>
                <a:lnTo>
                  <a:pt x="1891129" y="843953"/>
                </a:lnTo>
                <a:lnTo>
                  <a:pt x="1859535" y="880339"/>
                </a:lnTo>
                <a:lnTo>
                  <a:pt x="1828376" y="917061"/>
                </a:lnTo>
                <a:lnTo>
                  <a:pt x="1797655" y="954115"/>
                </a:lnTo>
                <a:lnTo>
                  <a:pt x="1767377" y="991499"/>
                </a:lnTo>
                <a:lnTo>
                  <a:pt x="1737545" y="1029209"/>
                </a:lnTo>
                <a:lnTo>
                  <a:pt x="1708162" y="1067242"/>
                </a:lnTo>
                <a:lnTo>
                  <a:pt x="1679233" y="1105594"/>
                </a:lnTo>
                <a:lnTo>
                  <a:pt x="1650761" y="1144262"/>
                </a:lnTo>
                <a:lnTo>
                  <a:pt x="1622749" y="1183243"/>
                </a:lnTo>
                <a:lnTo>
                  <a:pt x="1595201" y="1222533"/>
                </a:lnTo>
                <a:lnTo>
                  <a:pt x="1568122" y="1262129"/>
                </a:lnTo>
                <a:lnTo>
                  <a:pt x="1541513" y="1302027"/>
                </a:lnTo>
                <a:lnTo>
                  <a:pt x="1515381" y="1342225"/>
                </a:lnTo>
                <a:lnTo>
                  <a:pt x="1489727" y="1382718"/>
                </a:lnTo>
                <a:lnTo>
                  <a:pt x="1464555" y="1423504"/>
                </a:lnTo>
                <a:lnTo>
                  <a:pt x="1439870" y="1464579"/>
                </a:lnTo>
                <a:lnTo>
                  <a:pt x="1415674" y="1505940"/>
                </a:lnTo>
                <a:lnTo>
                  <a:pt x="1391972" y="1547583"/>
                </a:lnTo>
                <a:lnTo>
                  <a:pt x="1368767" y="1589505"/>
                </a:lnTo>
                <a:lnTo>
                  <a:pt x="1346063" y="1631702"/>
                </a:lnTo>
                <a:lnTo>
                  <a:pt x="1323863" y="1674172"/>
                </a:lnTo>
                <a:lnTo>
                  <a:pt x="1302172" y="1716911"/>
                </a:lnTo>
                <a:lnTo>
                  <a:pt x="1280992" y="1759915"/>
                </a:lnTo>
                <a:lnTo>
                  <a:pt x="1260327" y="1803182"/>
                </a:lnTo>
                <a:lnTo>
                  <a:pt x="1240182" y="1846707"/>
                </a:lnTo>
                <a:lnTo>
                  <a:pt x="1220559" y="1890488"/>
                </a:lnTo>
                <a:lnTo>
                  <a:pt x="1201463" y="1934520"/>
                </a:lnTo>
                <a:lnTo>
                  <a:pt x="1182897" y="1978802"/>
                </a:lnTo>
                <a:lnTo>
                  <a:pt x="1164864" y="2023328"/>
                </a:lnTo>
                <a:lnTo>
                  <a:pt x="1147369" y="2068097"/>
                </a:lnTo>
                <a:lnTo>
                  <a:pt x="1130415" y="2113104"/>
                </a:lnTo>
                <a:lnTo>
                  <a:pt x="1114005" y="2158347"/>
                </a:lnTo>
                <a:lnTo>
                  <a:pt x="1098144" y="2203821"/>
                </a:lnTo>
                <a:lnTo>
                  <a:pt x="1082834" y="2249524"/>
                </a:lnTo>
                <a:lnTo>
                  <a:pt x="1068080" y="2295452"/>
                </a:lnTo>
                <a:lnTo>
                  <a:pt x="1053886" y="2341602"/>
                </a:lnTo>
                <a:lnTo>
                  <a:pt x="1040254" y="2387970"/>
                </a:lnTo>
                <a:lnTo>
                  <a:pt x="1027189" y="2434554"/>
                </a:lnTo>
                <a:lnTo>
                  <a:pt x="1014694" y="2481349"/>
                </a:lnTo>
                <a:lnTo>
                  <a:pt x="1002773" y="2528352"/>
                </a:lnTo>
                <a:lnTo>
                  <a:pt x="991430" y="2575560"/>
                </a:lnTo>
                <a:lnTo>
                  <a:pt x="980668" y="2622970"/>
                </a:lnTo>
                <a:lnTo>
                  <a:pt x="970490" y="2670578"/>
                </a:lnTo>
                <a:lnTo>
                  <a:pt x="960902" y="2718381"/>
                </a:lnTo>
                <a:lnTo>
                  <a:pt x="951905" y="2766376"/>
                </a:lnTo>
                <a:lnTo>
                  <a:pt x="943504" y="2814558"/>
                </a:lnTo>
                <a:lnTo>
                  <a:pt x="935702" y="2862926"/>
                </a:lnTo>
                <a:lnTo>
                  <a:pt x="928504" y="2911474"/>
                </a:lnTo>
                <a:lnTo>
                  <a:pt x="921913" y="2960201"/>
                </a:lnTo>
                <a:lnTo>
                  <a:pt x="915931" y="3009103"/>
                </a:lnTo>
                <a:lnTo>
                  <a:pt x="910564" y="3058175"/>
                </a:lnTo>
                <a:lnTo>
                  <a:pt x="905815" y="3107416"/>
                </a:lnTo>
                <a:lnTo>
                  <a:pt x="901687" y="3156821"/>
                </a:lnTo>
                <a:lnTo>
                  <a:pt x="898184" y="3206388"/>
                </a:lnTo>
                <a:lnTo>
                  <a:pt x="895310" y="3256112"/>
                </a:lnTo>
                <a:lnTo>
                  <a:pt x="893068" y="3305991"/>
                </a:lnTo>
                <a:lnTo>
                  <a:pt x="891462" y="3356021"/>
                </a:lnTo>
                <a:lnTo>
                  <a:pt x="890496" y="3406199"/>
                </a:lnTo>
                <a:lnTo>
                  <a:pt x="890173" y="3456521"/>
                </a:lnTo>
                <a:lnTo>
                  <a:pt x="890275" y="3511771"/>
                </a:lnTo>
                <a:lnTo>
                  <a:pt x="890566" y="3566478"/>
                </a:lnTo>
                <a:lnTo>
                  <a:pt x="891027" y="3620654"/>
                </a:lnTo>
                <a:lnTo>
                  <a:pt x="891638" y="3674308"/>
                </a:lnTo>
                <a:lnTo>
                  <a:pt x="892377" y="3727451"/>
                </a:lnTo>
                <a:lnTo>
                  <a:pt x="893226" y="3780093"/>
                </a:lnTo>
                <a:lnTo>
                  <a:pt x="894163" y="3832244"/>
                </a:lnTo>
                <a:lnTo>
                  <a:pt x="895169" y="3883916"/>
                </a:lnTo>
                <a:lnTo>
                  <a:pt x="896224" y="3935118"/>
                </a:lnTo>
                <a:lnTo>
                  <a:pt x="899475" y="4086008"/>
                </a:lnTo>
                <a:lnTo>
                  <a:pt x="900521" y="4135435"/>
                </a:lnTo>
                <a:lnTo>
                  <a:pt x="901515" y="4184444"/>
                </a:lnTo>
                <a:lnTo>
                  <a:pt x="902435" y="4233045"/>
                </a:lnTo>
                <a:lnTo>
                  <a:pt x="903263" y="4281249"/>
                </a:lnTo>
                <a:lnTo>
                  <a:pt x="903977" y="4329066"/>
                </a:lnTo>
                <a:lnTo>
                  <a:pt x="904558" y="4376507"/>
                </a:lnTo>
                <a:lnTo>
                  <a:pt x="904985" y="4423583"/>
                </a:lnTo>
                <a:lnTo>
                  <a:pt x="905238" y="4470302"/>
                </a:lnTo>
                <a:lnTo>
                  <a:pt x="905298" y="4516676"/>
                </a:lnTo>
                <a:lnTo>
                  <a:pt x="905143" y="4562715"/>
                </a:lnTo>
                <a:lnTo>
                  <a:pt x="904754" y="4608430"/>
                </a:lnTo>
                <a:lnTo>
                  <a:pt x="904110" y="4653831"/>
                </a:lnTo>
                <a:lnTo>
                  <a:pt x="903191" y="4698928"/>
                </a:lnTo>
                <a:lnTo>
                  <a:pt x="901977" y="4743731"/>
                </a:lnTo>
                <a:lnTo>
                  <a:pt x="900448" y="4788252"/>
                </a:lnTo>
                <a:lnTo>
                  <a:pt x="898584" y="4832500"/>
                </a:lnTo>
                <a:lnTo>
                  <a:pt x="896364" y="4876486"/>
                </a:lnTo>
                <a:lnTo>
                  <a:pt x="893768" y="4920219"/>
                </a:lnTo>
                <a:lnTo>
                  <a:pt x="890776" y="4963712"/>
                </a:lnTo>
                <a:lnTo>
                  <a:pt x="887368" y="5006973"/>
                </a:lnTo>
                <a:lnTo>
                  <a:pt x="883523" y="5050013"/>
                </a:lnTo>
                <a:lnTo>
                  <a:pt x="879222" y="5092843"/>
                </a:lnTo>
                <a:lnTo>
                  <a:pt x="874444" y="5135473"/>
                </a:lnTo>
                <a:lnTo>
                  <a:pt x="869168" y="5177913"/>
                </a:lnTo>
                <a:lnTo>
                  <a:pt x="863376" y="5220174"/>
                </a:lnTo>
                <a:lnTo>
                  <a:pt x="857046" y="5262266"/>
                </a:lnTo>
                <a:lnTo>
                  <a:pt x="850159" y="5304200"/>
                </a:lnTo>
                <a:lnTo>
                  <a:pt x="842693" y="5345985"/>
                </a:lnTo>
                <a:lnTo>
                  <a:pt x="834630" y="5387633"/>
                </a:lnTo>
                <a:lnTo>
                  <a:pt x="825948" y="5429153"/>
                </a:lnTo>
                <a:lnTo>
                  <a:pt x="816628" y="5470556"/>
                </a:lnTo>
                <a:lnTo>
                  <a:pt x="806649" y="5511853"/>
                </a:lnTo>
                <a:lnTo>
                  <a:pt x="795991" y="5553053"/>
                </a:lnTo>
                <a:lnTo>
                  <a:pt x="784635" y="5594167"/>
                </a:lnTo>
                <a:lnTo>
                  <a:pt x="772559" y="5635206"/>
                </a:lnTo>
                <a:lnTo>
                  <a:pt x="759743" y="5676180"/>
                </a:lnTo>
                <a:lnTo>
                  <a:pt x="746168" y="5717098"/>
                </a:lnTo>
                <a:lnTo>
                  <a:pt x="731813" y="5757973"/>
                </a:lnTo>
                <a:lnTo>
                  <a:pt x="716658" y="5798813"/>
                </a:lnTo>
                <a:lnTo>
                  <a:pt x="700682" y="5839630"/>
                </a:lnTo>
                <a:lnTo>
                  <a:pt x="683867" y="5880433"/>
                </a:lnTo>
                <a:lnTo>
                  <a:pt x="666190" y="5921233"/>
                </a:lnTo>
                <a:lnTo>
                  <a:pt x="647633" y="5962041"/>
                </a:lnTo>
                <a:lnTo>
                  <a:pt x="628174" y="6002867"/>
                </a:lnTo>
                <a:lnTo>
                  <a:pt x="607795" y="6043720"/>
                </a:lnTo>
                <a:lnTo>
                  <a:pt x="586473" y="6084613"/>
                </a:lnTo>
                <a:lnTo>
                  <a:pt x="564190" y="6125554"/>
                </a:lnTo>
                <a:lnTo>
                  <a:pt x="540926" y="6166555"/>
                </a:lnTo>
                <a:lnTo>
                  <a:pt x="516659" y="6207625"/>
                </a:lnTo>
                <a:lnTo>
                  <a:pt x="491370" y="6248775"/>
                </a:lnTo>
                <a:lnTo>
                  <a:pt x="465038" y="6290016"/>
                </a:lnTo>
                <a:lnTo>
                  <a:pt x="437644" y="6331357"/>
                </a:lnTo>
                <a:lnTo>
                  <a:pt x="409166" y="6372810"/>
                </a:lnTo>
                <a:lnTo>
                  <a:pt x="379586" y="6414384"/>
                </a:lnTo>
                <a:lnTo>
                  <a:pt x="348882" y="6456090"/>
                </a:lnTo>
                <a:lnTo>
                  <a:pt x="317035" y="6497939"/>
                </a:lnTo>
                <a:lnTo>
                  <a:pt x="284024" y="6539940"/>
                </a:lnTo>
                <a:lnTo>
                  <a:pt x="249830" y="6582104"/>
                </a:lnTo>
                <a:lnTo>
                  <a:pt x="214431" y="6624441"/>
                </a:lnTo>
                <a:lnTo>
                  <a:pt x="177808" y="6666963"/>
                </a:lnTo>
                <a:lnTo>
                  <a:pt x="139940" y="6709678"/>
                </a:lnTo>
                <a:lnTo>
                  <a:pt x="100808" y="6752598"/>
                </a:lnTo>
                <a:lnTo>
                  <a:pt x="60391" y="6795733"/>
                </a:lnTo>
                <a:lnTo>
                  <a:pt x="18668" y="6839093"/>
                </a:lnTo>
                <a:lnTo>
                  <a:pt x="0" y="6858000"/>
                </a:lnTo>
                <a:lnTo>
                  <a:pt x="5344660" y="6858000"/>
                </a:lnTo>
                <a:lnTo>
                  <a:pt x="5344660" y="0"/>
                </a:lnTo>
                <a:close/>
              </a:path>
            </a:pathLst>
          </a:custGeom>
          <a:solidFill>
            <a:srgbClr val="F83C4F"/>
          </a:solidFill>
        </p:spPr>
        <p:txBody>
          <a:bodyPr wrap="square" lIns="0" tIns="0" rIns="0" bIns="0" rtlCol="0"/>
          <a:lstStyle/>
          <a:p>
            <a:endParaRPr/>
          </a:p>
        </p:txBody>
      </p:sp>
      <p:sp>
        <p:nvSpPr>
          <p:cNvPr id="4" name="object 4"/>
          <p:cNvSpPr/>
          <p:nvPr/>
        </p:nvSpPr>
        <p:spPr>
          <a:xfrm>
            <a:off x="4307001" y="0"/>
            <a:ext cx="4836998" cy="68580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47786" y="2503678"/>
            <a:ext cx="3550285" cy="1546577"/>
          </a:xfrm>
          <a:prstGeom prst="rect">
            <a:avLst/>
          </a:prstGeom>
        </p:spPr>
        <p:txBody>
          <a:bodyPr vert="horz" wrap="square" lIns="0" tIns="12700" rIns="0" bIns="0" rtlCol="0">
            <a:spAutoFit/>
          </a:bodyPr>
          <a:lstStyle/>
          <a:p>
            <a:pPr marL="12700" marR="5080">
              <a:lnSpc>
                <a:spcPct val="100000"/>
              </a:lnSpc>
              <a:spcBef>
                <a:spcPts val="100"/>
              </a:spcBef>
            </a:pPr>
            <a:r>
              <a:rPr lang="en-US" sz="1400" dirty="0">
                <a:solidFill>
                  <a:srgbClr val="FFFFFF"/>
                </a:solidFill>
                <a:latin typeface="Roboto" pitchFamily="2" charset="0"/>
                <a:ea typeface="Roboto" pitchFamily="2" charset="0"/>
                <a:cs typeface="Arial"/>
              </a:rPr>
              <a:t>.bond is short. Our company focuses on bringing relevant, short and easy to remember extensions to market. </a:t>
            </a:r>
          </a:p>
          <a:p>
            <a:pPr marL="12700" marR="5080">
              <a:lnSpc>
                <a:spcPct val="100000"/>
              </a:lnSpc>
              <a:spcBef>
                <a:spcPts val="100"/>
              </a:spcBef>
            </a:pPr>
            <a:endParaRPr lang="en-US" sz="1400" dirty="0">
              <a:solidFill>
                <a:srgbClr val="FFFFFF"/>
              </a:solidFill>
              <a:latin typeface="Roboto" pitchFamily="2" charset="0"/>
              <a:ea typeface="Roboto" pitchFamily="2" charset="0"/>
              <a:cs typeface="Arial"/>
            </a:endParaRPr>
          </a:p>
          <a:p>
            <a:pPr marL="12700" marR="5080">
              <a:lnSpc>
                <a:spcPct val="100000"/>
              </a:lnSpc>
              <a:spcBef>
                <a:spcPts val="100"/>
              </a:spcBef>
            </a:pPr>
            <a:r>
              <a:rPr sz="1400" spc="-30" dirty="0">
                <a:solidFill>
                  <a:srgbClr val="FFFFFF"/>
                </a:solidFill>
                <a:latin typeface="Roboto" pitchFamily="2" charset="0"/>
                <a:ea typeface="Roboto" pitchFamily="2" charset="0"/>
                <a:cs typeface="Arial"/>
              </a:rPr>
              <a:t>When </a:t>
            </a:r>
            <a:r>
              <a:rPr lang="en-US" sz="1400" spc="-30" dirty="0">
                <a:solidFill>
                  <a:srgbClr val="FFFFFF"/>
                </a:solidFill>
                <a:latin typeface="Roboto" pitchFamily="2" charset="0"/>
                <a:ea typeface="Roboto" pitchFamily="2" charset="0"/>
                <a:cs typeface="Arial"/>
              </a:rPr>
              <a:t>visitors</a:t>
            </a:r>
            <a:r>
              <a:rPr sz="1400" spc="10" dirty="0">
                <a:solidFill>
                  <a:srgbClr val="FFFFFF"/>
                </a:solidFill>
                <a:latin typeface="Roboto" pitchFamily="2" charset="0"/>
                <a:ea typeface="Roboto" pitchFamily="2" charset="0"/>
                <a:cs typeface="Arial"/>
              </a:rPr>
              <a:t> </a:t>
            </a:r>
            <a:r>
              <a:rPr sz="1400" spc="-10" dirty="0">
                <a:solidFill>
                  <a:srgbClr val="FFFFFF"/>
                </a:solidFill>
                <a:latin typeface="Roboto" pitchFamily="2" charset="0"/>
                <a:ea typeface="Roboto" pitchFamily="2" charset="0"/>
                <a:cs typeface="Arial"/>
              </a:rPr>
              <a:t>see</a:t>
            </a:r>
            <a:r>
              <a:rPr sz="1400" spc="-35" dirty="0">
                <a:solidFill>
                  <a:srgbClr val="FFFFFF"/>
                </a:solidFill>
                <a:latin typeface="Roboto" pitchFamily="2" charset="0"/>
                <a:ea typeface="Roboto" pitchFamily="2" charset="0"/>
                <a:cs typeface="Arial"/>
              </a:rPr>
              <a:t> </a:t>
            </a:r>
            <a:r>
              <a:rPr sz="1400" spc="10" dirty="0">
                <a:solidFill>
                  <a:srgbClr val="FFFFFF"/>
                </a:solidFill>
                <a:latin typeface="Roboto" pitchFamily="2" charset="0"/>
                <a:ea typeface="Roboto" pitchFamily="2" charset="0"/>
                <a:cs typeface="Arial"/>
              </a:rPr>
              <a:t>.bond</a:t>
            </a:r>
            <a:r>
              <a:rPr sz="1400" spc="-30" dirty="0">
                <a:solidFill>
                  <a:srgbClr val="FFFFFF"/>
                </a:solidFill>
                <a:latin typeface="Roboto" pitchFamily="2" charset="0"/>
                <a:ea typeface="Roboto" pitchFamily="2" charset="0"/>
                <a:cs typeface="Arial"/>
              </a:rPr>
              <a:t> </a:t>
            </a:r>
            <a:r>
              <a:rPr sz="1400" spc="50" dirty="0">
                <a:solidFill>
                  <a:srgbClr val="FFFFFF"/>
                </a:solidFill>
                <a:latin typeface="Roboto" pitchFamily="2" charset="0"/>
                <a:ea typeface="Roboto" pitchFamily="2" charset="0"/>
                <a:cs typeface="Arial"/>
              </a:rPr>
              <a:t>to</a:t>
            </a:r>
            <a:r>
              <a:rPr sz="1400" spc="-30" dirty="0">
                <a:solidFill>
                  <a:srgbClr val="FFFFFF"/>
                </a:solidFill>
                <a:latin typeface="Roboto" pitchFamily="2" charset="0"/>
                <a:ea typeface="Roboto" pitchFamily="2" charset="0"/>
                <a:cs typeface="Arial"/>
              </a:rPr>
              <a:t> </a:t>
            </a:r>
            <a:r>
              <a:rPr sz="1400" spc="15" dirty="0">
                <a:solidFill>
                  <a:srgbClr val="FFFFFF"/>
                </a:solidFill>
                <a:latin typeface="Roboto" pitchFamily="2" charset="0"/>
                <a:ea typeface="Roboto" pitchFamily="2" charset="0"/>
                <a:cs typeface="Arial"/>
              </a:rPr>
              <a:t>the</a:t>
            </a:r>
            <a:r>
              <a:rPr sz="1400" spc="-30" dirty="0">
                <a:solidFill>
                  <a:srgbClr val="FFFFFF"/>
                </a:solidFill>
                <a:latin typeface="Roboto" pitchFamily="2" charset="0"/>
                <a:ea typeface="Roboto" pitchFamily="2" charset="0"/>
                <a:cs typeface="Arial"/>
              </a:rPr>
              <a:t> </a:t>
            </a:r>
            <a:r>
              <a:rPr sz="1400" spc="35" dirty="0">
                <a:solidFill>
                  <a:srgbClr val="FFFFFF"/>
                </a:solidFill>
                <a:latin typeface="Roboto" pitchFamily="2" charset="0"/>
                <a:ea typeface="Roboto" pitchFamily="2" charset="0"/>
                <a:cs typeface="Arial"/>
              </a:rPr>
              <a:t>right</a:t>
            </a:r>
            <a:r>
              <a:rPr sz="1400" spc="-35" dirty="0">
                <a:solidFill>
                  <a:srgbClr val="FFFFFF"/>
                </a:solidFill>
                <a:latin typeface="Roboto" pitchFamily="2" charset="0"/>
                <a:ea typeface="Roboto" pitchFamily="2" charset="0"/>
                <a:cs typeface="Arial"/>
              </a:rPr>
              <a:t> </a:t>
            </a:r>
            <a:r>
              <a:rPr sz="1400" spc="65" dirty="0">
                <a:solidFill>
                  <a:srgbClr val="FFFFFF"/>
                </a:solidFill>
                <a:latin typeface="Roboto" pitchFamily="2" charset="0"/>
                <a:ea typeface="Roboto" pitchFamily="2" charset="0"/>
                <a:cs typeface="Arial"/>
              </a:rPr>
              <a:t>of</a:t>
            </a:r>
            <a:r>
              <a:rPr sz="1400" spc="-30" dirty="0">
                <a:solidFill>
                  <a:srgbClr val="FFFFFF"/>
                </a:solidFill>
                <a:latin typeface="Roboto" pitchFamily="2" charset="0"/>
                <a:ea typeface="Roboto" pitchFamily="2" charset="0"/>
                <a:cs typeface="Arial"/>
              </a:rPr>
              <a:t> </a:t>
            </a:r>
            <a:r>
              <a:rPr sz="1400" spc="15" dirty="0">
                <a:solidFill>
                  <a:srgbClr val="FFFFFF"/>
                </a:solidFill>
                <a:latin typeface="Roboto" pitchFamily="2" charset="0"/>
                <a:ea typeface="Roboto" pitchFamily="2" charset="0"/>
                <a:cs typeface="Arial"/>
              </a:rPr>
              <a:t>the</a:t>
            </a:r>
            <a:r>
              <a:rPr sz="1400" spc="-25" dirty="0">
                <a:solidFill>
                  <a:srgbClr val="FFFFFF"/>
                </a:solidFill>
                <a:latin typeface="Roboto" pitchFamily="2" charset="0"/>
                <a:ea typeface="Roboto" pitchFamily="2" charset="0"/>
                <a:cs typeface="Arial"/>
              </a:rPr>
              <a:t> </a:t>
            </a:r>
            <a:r>
              <a:rPr sz="1400" spc="35" dirty="0">
                <a:solidFill>
                  <a:srgbClr val="FFFFFF"/>
                </a:solidFill>
                <a:latin typeface="Roboto" pitchFamily="2" charset="0"/>
                <a:ea typeface="Roboto" pitchFamily="2" charset="0"/>
                <a:cs typeface="Arial"/>
              </a:rPr>
              <a:t>dot</a:t>
            </a:r>
            <a:r>
              <a:rPr sz="1400" spc="-30" dirty="0">
                <a:solidFill>
                  <a:srgbClr val="FFFFFF"/>
                </a:solidFill>
                <a:latin typeface="Roboto" pitchFamily="2" charset="0"/>
                <a:ea typeface="Roboto" pitchFamily="2" charset="0"/>
                <a:cs typeface="Arial"/>
              </a:rPr>
              <a:t> </a:t>
            </a:r>
            <a:r>
              <a:rPr sz="1400" spc="20" dirty="0">
                <a:solidFill>
                  <a:srgbClr val="FFFFFF"/>
                </a:solidFill>
                <a:latin typeface="Roboto" pitchFamily="2" charset="0"/>
                <a:ea typeface="Roboto" pitchFamily="2" charset="0"/>
                <a:cs typeface="Arial"/>
              </a:rPr>
              <a:t>they’ll</a:t>
            </a:r>
            <a:r>
              <a:rPr sz="1400" spc="-30" dirty="0">
                <a:solidFill>
                  <a:srgbClr val="FFFFFF"/>
                </a:solidFill>
                <a:latin typeface="Roboto" pitchFamily="2" charset="0"/>
                <a:ea typeface="Roboto" pitchFamily="2" charset="0"/>
                <a:cs typeface="Arial"/>
              </a:rPr>
              <a:t> </a:t>
            </a:r>
            <a:r>
              <a:rPr sz="1400" spc="20" dirty="0">
                <a:solidFill>
                  <a:srgbClr val="FFFFFF"/>
                </a:solidFill>
                <a:latin typeface="Roboto" pitchFamily="2" charset="0"/>
                <a:ea typeface="Roboto" pitchFamily="2" charset="0"/>
                <a:cs typeface="Arial"/>
              </a:rPr>
              <a:t>know </a:t>
            </a:r>
            <a:r>
              <a:rPr sz="1400" spc="10" dirty="0">
                <a:solidFill>
                  <a:srgbClr val="FFFFFF"/>
                </a:solidFill>
                <a:latin typeface="Roboto" pitchFamily="2" charset="0"/>
                <a:ea typeface="Roboto" pitchFamily="2" charset="0"/>
                <a:cs typeface="Arial"/>
              </a:rPr>
              <a:t>they </a:t>
            </a:r>
            <a:r>
              <a:rPr sz="1400" spc="-5" dirty="0">
                <a:solidFill>
                  <a:srgbClr val="FFFFFF"/>
                </a:solidFill>
                <a:latin typeface="Roboto" pitchFamily="2" charset="0"/>
                <a:ea typeface="Roboto" pitchFamily="2" charset="0"/>
                <a:cs typeface="Arial"/>
              </a:rPr>
              <a:t>are </a:t>
            </a:r>
            <a:r>
              <a:rPr sz="1400" spc="25" dirty="0">
                <a:solidFill>
                  <a:srgbClr val="FFFFFF"/>
                </a:solidFill>
                <a:latin typeface="Roboto" pitchFamily="2" charset="0"/>
                <a:ea typeface="Roboto" pitchFamily="2" charset="0"/>
                <a:cs typeface="Arial"/>
              </a:rPr>
              <a:t>interacting </a:t>
            </a:r>
            <a:r>
              <a:rPr sz="1400" spc="40" dirty="0">
                <a:solidFill>
                  <a:srgbClr val="FFFFFF"/>
                </a:solidFill>
                <a:latin typeface="Roboto" pitchFamily="2" charset="0"/>
                <a:ea typeface="Roboto" pitchFamily="2" charset="0"/>
                <a:cs typeface="Arial"/>
              </a:rPr>
              <a:t>with </a:t>
            </a:r>
            <a:r>
              <a:rPr sz="1400" spc="-10" dirty="0">
                <a:solidFill>
                  <a:srgbClr val="FFFFFF"/>
                </a:solidFill>
                <a:latin typeface="Roboto" pitchFamily="2" charset="0"/>
                <a:ea typeface="Roboto" pitchFamily="2" charset="0"/>
                <a:cs typeface="Arial"/>
              </a:rPr>
              <a:t>an </a:t>
            </a:r>
            <a:r>
              <a:rPr sz="1400" spc="10" dirty="0">
                <a:solidFill>
                  <a:srgbClr val="FFFFFF"/>
                </a:solidFill>
                <a:latin typeface="Roboto" pitchFamily="2" charset="0"/>
                <a:ea typeface="Roboto" pitchFamily="2" charset="0"/>
                <a:cs typeface="Arial"/>
              </a:rPr>
              <a:t>expert. </a:t>
            </a:r>
            <a:endParaRPr lang="en-US" sz="1400" spc="10" dirty="0">
              <a:solidFill>
                <a:srgbClr val="FFFFFF"/>
              </a:solidFill>
              <a:latin typeface="Roboto" pitchFamily="2" charset="0"/>
              <a:ea typeface="Roboto" pitchFamily="2" charset="0"/>
              <a:cs typeface="Arial"/>
            </a:endParaRPr>
          </a:p>
        </p:txBody>
      </p:sp>
      <p:sp>
        <p:nvSpPr>
          <p:cNvPr id="7" name="object 7"/>
          <p:cNvSpPr txBox="1">
            <a:spLocks noGrp="1"/>
          </p:cNvSpPr>
          <p:nvPr>
            <p:ph type="title"/>
          </p:nvPr>
        </p:nvSpPr>
        <p:spPr>
          <a:xfrm>
            <a:off x="484348" y="1179423"/>
            <a:ext cx="3702685" cy="513080"/>
          </a:xfrm>
          <a:prstGeom prst="rect">
            <a:avLst/>
          </a:prstGeom>
        </p:spPr>
        <p:txBody>
          <a:bodyPr vert="horz" wrap="square" lIns="0" tIns="12700" rIns="0" bIns="0" rtlCol="0">
            <a:spAutoFit/>
          </a:bodyPr>
          <a:lstStyle/>
          <a:p>
            <a:pPr marL="12700">
              <a:lnSpc>
                <a:spcPct val="100000"/>
              </a:lnSpc>
              <a:spcBef>
                <a:spcPts val="100"/>
              </a:spcBef>
            </a:pPr>
            <a:r>
              <a:rPr spc="-45" dirty="0">
                <a:latin typeface="Roboto" pitchFamily="2" charset="0"/>
                <a:ea typeface="Roboto" pitchFamily="2" charset="0"/>
              </a:rPr>
              <a:t>Why </a:t>
            </a:r>
            <a:r>
              <a:rPr spc="55" dirty="0">
                <a:latin typeface="Roboto" pitchFamily="2" charset="0"/>
                <a:ea typeface="Roboto" pitchFamily="2" charset="0"/>
              </a:rPr>
              <a:t>choose</a:t>
            </a:r>
            <a:r>
              <a:rPr spc="-125" dirty="0">
                <a:latin typeface="Roboto" pitchFamily="2" charset="0"/>
                <a:ea typeface="Roboto" pitchFamily="2" charset="0"/>
              </a:rPr>
              <a:t> </a:t>
            </a:r>
            <a:r>
              <a:rPr spc="10" dirty="0">
                <a:latin typeface="Roboto" pitchFamily="2" charset="0"/>
                <a:ea typeface="Roboto" pitchFamily="2" charset="0"/>
              </a:rPr>
              <a:t>.bond?</a:t>
            </a:r>
          </a:p>
        </p:txBody>
      </p:sp>
      <p:sp>
        <p:nvSpPr>
          <p:cNvPr id="8" name="object 8"/>
          <p:cNvSpPr/>
          <p:nvPr/>
        </p:nvSpPr>
        <p:spPr>
          <a:xfrm>
            <a:off x="523541" y="2120358"/>
            <a:ext cx="3546000" cy="91440"/>
          </a:xfrm>
          <a:custGeom>
            <a:avLst/>
            <a:gdLst/>
            <a:ahLst/>
            <a:cxnLst/>
            <a:rect l="l" t="t" r="r" b="b"/>
            <a:pathLst>
              <a:path w="3653790" h="91439">
                <a:moveTo>
                  <a:pt x="3653320" y="91439"/>
                </a:moveTo>
                <a:lnTo>
                  <a:pt x="0" y="91439"/>
                </a:lnTo>
                <a:lnTo>
                  <a:pt x="0" y="0"/>
                </a:lnTo>
                <a:lnTo>
                  <a:pt x="3653320" y="0"/>
                </a:lnTo>
                <a:lnTo>
                  <a:pt x="3653320" y="91439"/>
                </a:lnTo>
                <a:close/>
              </a:path>
            </a:pathLst>
          </a:custGeom>
          <a:solidFill>
            <a:srgbClr val="F83C4F"/>
          </a:solidFill>
        </p:spPr>
        <p:txBody>
          <a:bodyPr wrap="square" lIns="0" tIns="0" rIns="0" bIns="0" rtlCol="0"/>
          <a:lstStyle/>
          <a:p>
            <a:endParaRPr/>
          </a:p>
        </p:txBody>
      </p:sp>
      <p:sp>
        <p:nvSpPr>
          <p:cNvPr id="9" name="object 9"/>
          <p:cNvSpPr/>
          <p:nvPr/>
        </p:nvSpPr>
        <p:spPr>
          <a:xfrm>
            <a:off x="1648194" y="5948394"/>
            <a:ext cx="298450" cy="379730"/>
          </a:xfrm>
          <a:custGeom>
            <a:avLst/>
            <a:gdLst/>
            <a:ahLst/>
            <a:cxnLst/>
            <a:rect l="l" t="t" r="r" b="b"/>
            <a:pathLst>
              <a:path w="298450" h="379729">
                <a:moveTo>
                  <a:pt x="136067" y="98945"/>
                </a:moveTo>
                <a:lnTo>
                  <a:pt x="93661" y="105295"/>
                </a:lnTo>
                <a:lnTo>
                  <a:pt x="28290" y="151503"/>
                </a:lnTo>
                <a:lnTo>
                  <a:pt x="6711" y="195062"/>
                </a:lnTo>
                <a:lnTo>
                  <a:pt x="0" y="244569"/>
                </a:lnTo>
                <a:lnTo>
                  <a:pt x="9752" y="295046"/>
                </a:lnTo>
                <a:lnTo>
                  <a:pt x="33127" y="335578"/>
                </a:lnTo>
                <a:lnTo>
                  <a:pt x="67083" y="363807"/>
                </a:lnTo>
                <a:lnTo>
                  <a:pt x="109608" y="378810"/>
                </a:lnTo>
                <a:lnTo>
                  <a:pt x="158685" y="379666"/>
                </a:lnTo>
                <a:lnTo>
                  <a:pt x="179626" y="376088"/>
                </a:lnTo>
                <a:lnTo>
                  <a:pt x="190686" y="369966"/>
                </a:lnTo>
                <a:lnTo>
                  <a:pt x="195008" y="358020"/>
                </a:lnTo>
                <a:lnTo>
                  <a:pt x="195731" y="336969"/>
                </a:lnTo>
                <a:lnTo>
                  <a:pt x="195731" y="334403"/>
                </a:lnTo>
                <a:lnTo>
                  <a:pt x="194606" y="321162"/>
                </a:lnTo>
                <a:lnTo>
                  <a:pt x="191455" y="315371"/>
                </a:lnTo>
                <a:lnTo>
                  <a:pt x="144968" y="315371"/>
                </a:lnTo>
                <a:lnTo>
                  <a:pt x="122530" y="309981"/>
                </a:lnTo>
                <a:lnTo>
                  <a:pt x="103857" y="297780"/>
                </a:lnTo>
                <a:lnTo>
                  <a:pt x="90359" y="279374"/>
                </a:lnTo>
                <a:lnTo>
                  <a:pt x="82320" y="252523"/>
                </a:lnTo>
                <a:lnTo>
                  <a:pt x="82617" y="224747"/>
                </a:lnTo>
                <a:lnTo>
                  <a:pt x="90779" y="199487"/>
                </a:lnTo>
                <a:lnTo>
                  <a:pt x="106336" y="180187"/>
                </a:lnTo>
                <a:lnTo>
                  <a:pt x="123999" y="169486"/>
                </a:lnTo>
                <a:lnTo>
                  <a:pt x="142502" y="164542"/>
                </a:lnTo>
                <a:lnTo>
                  <a:pt x="298157" y="164542"/>
                </a:lnTo>
                <a:lnTo>
                  <a:pt x="298157" y="128739"/>
                </a:lnTo>
                <a:lnTo>
                  <a:pt x="219379" y="128739"/>
                </a:lnTo>
                <a:lnTo>
                  <a:pt x="212971" y="123920"/>
                </a:lnTo>
                <a:lnTo>
                  <a:pt x="204715" y="118121"/>
                </a:lnTo>
                <a:lnTo>
                  <a:pt x="157657" y="100291"/>
                </a:lnTo>
                <a:lnTo>
                  <a:pt x="150494" y="99491"/>
                </a:lnTo>
                <a:lnTo>
                  <a:pt x="136067" y="98945"/>
                </a:lnTo>
                <a:close/>
              </a:path>
              <a:path w="298450" h="379729">
                <a:moveTo>
                  <a:pt x="298157" y="164542"/>
                </a:moveTo>
                <a:lnTo>
                  <a:pt x="142502" y="164542"/>
                </a:lnTo>
                <a:lnTo>
                  <a:pt x="161639" y="165144"/>
                </a:lnTo>
                <a:lnTo>
                  <a:pt x="181202" y="171081"/>
                </a:lnTo>
                <a:lnTo>
                  <a:pt x="211581" y="196114"/>
                </a:lnTo>
                <a:lnTo>
                  <a:pt x="222147" y="233959"/>
                </a:lnTo>
                <a:lnTo>
                  <a:pt x="222728" y="318284"/>
                </a:lnTo>
                <a:lnTo>
                  <a:pt x="222338" y="376809"/>
                </a:lnTo>
                <a:lnTo>
                  <a:pt x="298157" y="376809"/>
                </a:lnTo>
                <a:lnTo>
                  <a:pt x="298157" y="164542"/>
                </a:lnTo>
                <a:close/>
              </a:path>
              <a:path w="298450" h="379729">
                <a:moveTo>
                  <a:pt x="182672" y="311486"/>
                </a:moveTo>
                <a:lnTo>
                  <a:pt x="169760" y="313347"/>
                </a:lnTo>
                <a:lnTo>
                  <a:pt x="144968" y="315371"/>
                </a:lnTo>
                <a:lnTo>
                  <a:pt x="191455" y="315371"/>
                </a:lnTo>
                <a:lnTo>
                  <a:pt x="190603" y="313807"/>
                </a:lnTo>
                <a:lnTo>
                  <a:pt x="182672" y="311486"/>
                </a:lnTo>
                <a:close/>
              </a:path>
              <a:path w="298450" h="379729">
                <a:moveTo>
                  <a:pt x="298157" y="0"/>
                </a:moveTo>
                <a:lnTo>
                  <a:pt x="219404" y="0"/>
                </a:lnTo>
                <a:lnTo>
                  <a:pt x="219494" y="118121"/>
                </a:lnTo>
                <a:lnTo>
                  <a:pt x="219379" y="128739"/>
                </a:lnTo>
                <a:lnTo>
                  <a:pt x="298157" y="128739"/>
                </a:lnTo>
                <a:lnTo>
                  <a:pt x="298157" y="0"/>
                </a:lnTo>
                <a:close/>
              </a:path>
            </a:pathLst>
          </a:custGeom>
          <a:solidFill>
            <a:srgbClr val="FFFFFF"/>
          </a:solidFill>
        </p:spPr>
        <p:txBody>
          <a:bodyPr wrap="square" lIns="0" tIns="0" rIns="0" bIns="0" rtlCol="0"/>
          <a:lstStyle/>
          <a:p>
            <a:endParaRPr/>
          </a:p>
        </p:txBody>
      </p:sp>
      <p:sp>
        <p:nvSpPr>
          <p:cNvPr id="10" name="object 10"/>
          <p:cNvSpPr/>
          <p:nvPr/>
        </p:nvSpPr>
        <p:spPr>
          <a:xfrm>
            <a:off x="680365" y="5948820"/>
            <a:ext cx="297180" cy="381000"/>
          </a:xfrm>
          <a:custGeom>
            <a:avLst/>
            <a:gdLst/>
            <a:ahLst/>
            <a:cxnLst/>
            <a:rect l="l" t="t" r="r" b="b"/>
            <a:pathLst>
              <a:path w="297180" h="381000">
                <a:moveTo>
                  <a:pt x="114374" y="310970"/>
                </a:moveTo>
                <a:lnTo>
                  <a:pt x="107640" y="313469"/>
                </a:lnTo>
                <a:lnTo>
                  <a:pt x="103556" y="319027"/>
                </a:lnTo>
                <a:lnTo>
                  <a:pt x="102057" y="328028"/>
                </a:lnTo>
                <a:lnTo>
                  <a:pt x="102176" y="347286"/>
                </a:lnTo>
                <a:lnTo>
                  <a:pt x="101892" y="353682"/>
                </a:lnTo>
                <a:lnTo>
                  <a:pt x="136915" y="378975"/>
                </a:lnTo>
                <a:lnTo>
                  <a:pt x="157165" y="380823"/>
                </a:lnTo>
                <a:lnTo>
                  <a:pt x="177449" y="379864"/>
                </a:lnTo>
                <a:lnTo>
                  <a:pt x="197726" y="376123"/>
                </a:lnTo>
                <a:lnTo>
                  <a:pt x="241362" y="356223"/>
                </a:lnTo>
                <a:lnTo>
                  <a:pt x="273535" y="323034"/>
                </a:lnTo>
                <a:lnTo>
                  <a:pt x="277719" y="313386"/>
                </a:lnTo>
                <a:lnTo>
                  <a:pt x="145405" y="313386"/>
                </a:lnTo>
                <a:lnTo>
                  <a:pt x="134548" y="312472"/>
                </a:lnTo>
                <a:lnTo>
                  <a:pt x="123824" y="311149"/>
                </a:lnTo>
                <a:lnTo>
                  <a:pt x="114374" y="310970"/>
                </a:lnTo>
                <a:close/>
              </a:path>
              <a:path w="297180" h="381000">
                <a:moveTo>
                  <a:pt x="78358" y="0"/>
                </a:moveTo>
                <a:lnTo>
                  <a:pt x="0" y="0"/>
                </a:lnTo>
                <a:lnTo>
                  <a:pt x="0" y="376593"/>
                </a:lnTo>
                <a:lnTo>
                  <a:pt x="74853" y="376593"/>
                </a:lnTo>
                <a:lnTo>
                  <a:pt x="74815" y="239356"/>
                </a:lnTo>
                <a:lnTo>
                  <a:pt x="76547" y="220719"/>
                </a:lnTo>
                <a:lnTo>
                  <a:pt x="81951" y="203822"/>
                </a:lnTo>
                <a:lnTo>
                  <a:pt x="91487" y="188982"/>
                </a:lnTo>
                <a:lnTo>
                  <a:pt x="105613" y="176517"/>
                </a:lnTo>
                <a:lnTo>
                  <a:pt x="141729" y="163697"/>
                </a:lnTo>
                <a:lnTo>
                  <a:pt x="275865" y="163697"/>
                </a:lnTo>
                <a:lnTo>
                  <a:pt x="264201" y="144094"/>
                </a:lnTo>
                <a:lnTo>
                  <a:pt x="246939" y="129616"/>
                </a:lnTo>
                <a:lnTo>
                  <a:pt x="78358" y="129616"/>
                </a:lnTo>
                <a:lnTo>
                  <a:pt x="78358" y="0"/>
                </a:lnTo>
                <a:close/>
              </a:path>
              <a:path w="297180" h="381000">
                <a:moveTo>
                  <a:pt x="275865" y="163697"/>
                </a:moveTo>
                <a:lnTo>
                  <a:pt x="141729" y="163697"/>
                </a:lnTo>
                <a:lnTo>
                  <a:pt x="176150" y="170292"/>
                </a:lnTo>
                <a:lnTo>
                  <a:pt x="202716" y="193278"/>
                </a:lnTo>
                <a:lnTo>
                  <a:pt x="215264" y="229628"/>
                </a:lnTo>
                <a:lnTo>
                  <a:pt x="213985" y="259219"/>
                </a:lnTo>
                <a:lnTo>
                  <a:pt x="205160" y="283608"/>
                </a:lnTo>
                <a:lnTo>
                  <a:pt x="189199" y="301575"/>
                </a:lnTo>
                <a:lnTo>
                  <a:pt x="166509" y="311899"/>
                </a:lnTo>
                <a:lnTo>
                  <a:pt x="156143" y="313369"/>
                </a:lnTo>
                <a:lnTo>
                  <a:pt x="145405" y="313386"/>
                </a:lnTo>
                <a:lnTo>
                  <a:pt x="277719" y="313386"/>
                </a:lnTo>
                <a:lnTo>
                  <a:pt x="292531" y="279228"/>
                </a:lnTo>
                <a:lnTo>
                  <a:pt x="296633" y="227482"/>
                </a:lnTo>
                <a:lnTo>
                  <a:pt x="286433" y="181458"/>
                </a:lnTo>
                <a:lnTo>
                  <a:pt x="275865" y="163697"/>
                </a:lnTo>
                <a:close/>
              </a:path>
              <a:path w="297180" h="381000">
                <a:moveTo>
                  <a:pt x="144322" y="99555"/>
                </a:moveTo>
                <a:lnTo>
                  <a:pt x="126522" y="102839"/>
                </a:lnTo>
                <a:lnTo>
                  <a:pt x="109778" y="108894"/>
                </a:lnTo>
                <a:lnTo>
                  <a:pt x="93816" y="117795"/>
                </a:lnTo>
                <a:lnTo>
                  <a:pt x="78358" y="129616"/>
                </a:lnTo>
                <a:lnTo>
                  <a:pt x="246939" y="129616"/>
                </a:lnTo>
                <a:lnTo>
                  <a:pt x="231838" y="116950"/>
                </a:lnTo>
                <a:lnTo>
                  <a:pt x="191245" y="101584"/>
                </a:lnTo>
                <a:lnTo>
                  <a:pt x="144322" y="99555"/>
                </a:lnTo>
                <a:close/>
              </a:path>
            </a:pathLst>
          </a:custGeom>
          <a:solidFill>
            <a:srgbClr val="FFFFFF"/>
          </a:solidFill>
        </p:spPr>
        <p:txBody>
          <a:bodyPr wrap="square" lIns="0" tIns="0" rIns="0" bIns="0" rtlCol="0"/>
          <a:lstStyle/>
          <a:p>
            <a:endParaRPr/>
          </a:p>
        </p:txBody>
      </p:sp>
      <p:sp>
        <p:nvSpPr>
          <p:cNvPr id="11" name="object 11"/>
          <p:cNvSpPr/>
          <p:nvPr/>
        </p:nvSpPr>
        <p:spPr>
          <a:xfrm>
            <a:off x="1329372" y="6047435"/>
            <a:ext cx="279400" cy="278130"/>
          </a:xfrm>
          <a:custGeom>
            <a:avLst/>
            <a:gdLst/>
            <a:ahLst/>
            <a:cxnLst/>
            <a:rect l="l" t="t" r="r" b="b"/>
            <a:pathLst>
              <a:path w="279400" h="278129">
                <a:moveTo>
                  <a:pt x="75387" y="5181"/>
                </a:moveTo>
                <a:lnTo>
                  <a:pt x="0" y="5181"/>
                </a:lnTo>
                <a:lnTo>
                  <a:pt x="0" y="277520"/>
                </a:lnTo>
                <a:lnTo>
                  <a:pt x="78790" y="277520"/>
                </a:lnTo>
                <a:lnTo>
                  <a:pt x="78879" y="180403"/>
                </a:lnTo>
                <a:lnTo>
                  <a:pt x="79017" y="166168"/>
                </a:lnTo>
                <a:lnTo>
                  <a:pt x="81153" y="124079"/>
                </a:lnTo>
                <a:lnTo>
                  <a:pt x="102563" y="82594"/>
                </a:lnTo>
                <a:lnTo>
                  <a:pt x="146519" y="68770"/>
                </a:lnTo>
                <a:lnTo>
                  <a:pt x="270241" y="68770"/>
                </a:lnTo>
                <a:lnTo>
                  <a:pt x="267331" y="56926"/>
                </a:lnTo>
                <a:lnTo>
                  <a:pt x="250290" y="35013"/>
                </a:lnTo>
                <a:lnTo>
                  <a:pt x="75387" y="35013"/>
                </a:lnTo>
                <a:lnTo>
                  <a:pt x="75387" y="5181"/>
                </a:lnTo>
                <a:close/>
              </a:path>
              <a:path w="279400" h="278129">
                <a:moveTo>
                  <a:pt x="270241" y="68770"/>
                </a:moveTo>
                <a:lnTo>
                  <a:pt x="146519" y="68770"/>
                </a:lnTo>
                <a:lnTo>
                  <a:pt x="169009" y="73503"/>
                </a:lnTo>
                <a:lnTo>
                  <a:pt x="185277" y="84936"/>
                </a:lnTo>
                <a:lnTo>
                  <a:pt x="195415" y="103176"/>
                </a:lnTo>
                <a:lnTo>
                  <a:pt x="199517" y="128333"/>
                </a:lnTo>
                <a:lnTo>
                  <a:pt x="199682" y="132613"/>
                </a:lnTo>
                <a:lnTo>
                  <a:pt x="199758" y="188691"/>
                </a:lnTo>
                <a:lnTo>
                  <a:pt x="200304" y="277406"/>
                </a:lnTo>
                <a:lnTo>
                  <a:pt x="278650" y="277406"/>
                </a:lnTo>
                <a:lnTo>
                  <a:pt x="278959" y="257998"/>
                </a:lnTo>
                <a:lnTo>
                  <a:pt x="279319" y="221513"/>
                </a:lnTo>
                <a:lnTo>
                  <a:pt x="279335" y="152169"/>
                </a:lnTo>
                <a:lnTo>
                  <a:pt x="278118" y="103176"/>
                </a:lnTo>
                <a:lnTo>
                  <a:pt x="278015" y="100413"/>
                </a:lnTo>
                <a:lnTo>
                  <a:pt x="270241" y="68770"/>
                </a:lnTo>
                <a:close/>
              </a:path>
              <a:path w="279400" h="278129">
                <a:moveTo>
                  <a:pt x="159778" y="0"/>
                </a:moveTo>
                <a:lnTo>
                  <a:pt x="137000" y="3038"/>
                </a:lnTo>
                <a:lnTo>
                  <a:pt x="115377" y="9391"/>
                </a:lnTo>
                <a:lnTo>
                  <a:pt x="94858" y="19802"/>
                </a:lnTo>
                <a:lnTo>
                  <a:pt x="75387" y="35013"/>
                </a:lnTo>
                <a:lnTo>
                  <a:pt x="250290" y="35013"/>
                </a:lnTo>
                <a:lnTo>
                  <a:pt x="241985" y="24334"/>
                </a:lnTo>
                <a:lnTo>
                  <a:pt x="205105" y="4718"/>
                </a:lnTo>
                <a:lnTo>
                  <a:pt x="159778" y="0"/>
                </a:lnTo>
                <a:close/>
              </a:path>
            </a:pathLst>
          </a:custGeom>
          <a:solidFill>
            <a:srgbClr val="FFFFFF"/>
          </a:solidFill>
        </p:spPr>
        <p:txBody>
          <a:bodyPr wrap="square" lIns="0" tIns="0" rIns="0" bIns="0" rtlCol="0"/>
          <a:lstStyle/>
          <a:p>
            <a:endParaRPr/>
          </a:p>
        </p:txBody>
      </p:sp>
      <p:sp>
        <p:nvSpPr>
          <p:cNvPr id="12" name="object 12"/>
          <p:cNvSpPr/>
          <p:nvPr/>
        </p:nvSpPr>
        <p:spPr>
          <a:xfrm>
            <a:off x="536647" y="6219428"/>
            <a:ext cx="106857" cy="10855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018037" y="6036574"/>
            <a:ext cx="283674" cy="286997"/>
          </a:xfrm>
          <a:prstGeom prst="rect">
            <a:avLst/>
          </a:prstGeom>
          <a:blipFill>
            <a:blip r:embed="rId4" cstate="print"/>
            <a:stretch>
              <a:fillRect/>
            </a:stretch>
          </a:blipFill>
        </p:spPr>
        <p:txBody>
          <a:bodyPr wrap="square" lIns="0" tIns="0" rIns="0" bIns="0" rtlCol="0"/>
          <a:lstStyle/>
          <a:p>
            <a:endParaRPr/>
          </a:p>
        </p:txBody>
      </p:sp>
      <p:pic>
        <p:nvPicPr>
          <p:cNvPr id="17" name="Picture 16">
            <a:extLst>
              <a:ext uri="{FF2B5EF4-FFF2-40B4-BE49-F238E27FC236}">
                <a16:creationId xmlns:a16="http://schemas.microsoft.com/office/drawing/2014/main" id="{7ED435F9-8D37-46CF-89E8-20965B0610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47" r="18939"/>
          <a:stretch/>
        </p:blipFill>
        <p:spPr>
          <a:xfrm>
            <a:off x="4929503" y="-304800"/>
            <a:ext cx="6856184" cy="7845744"/>
          </a:xfrm>
          <a:prstGeom prst="ellipse">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00973" y="2671597"/>
            <a:ext cx="2153920" cy="701040"/>
          </a:xfrm>
          <a:prstGeom prst="rect">
            <a:avLst/>
          </a:prstGeom>
        </p:spPr>
        <p:txBody>
          <a:bodyPr vert="horz" wrap="square" lIns="0" tIns="12700" rIns="0" bIns="0" rtlCol="0">
            <a:spAutoFit/>
          </a:bodyPr>
          <a:lstStyle/>
          <a:p>
            <a:pPr marL="12700" marR="5080">
              <a:lnSpc>
                <a:spcPct val="100000"/>
              </a:lnSpc>
              <a:spcBef>
                <a:spcPts val="100"/>
              </a:spcBef>
            </a:pPr>
            <a:r>
              <a:rPr sz="1500" b="1" spc="20" dirty="0">
                <a:solidFill>
                  <a:srgbClr val="F4F4F4"/>
                </a:solidFill>
                <a:latin typeface="Roboto" pitchFamily="2" charset="0"/>
                <a:ea typeface="Roboto" pitchFamily="2" charset="0"/>
                <a:cs typeface="Trebuchet MS"/>
              </a:rPr>
              <a:t>Trafﬁc </a:t>
            </a:r>
            <a:r>
              <a:rPr sz="1500" b="1" spc="5" dirty="0">
                <a:solidFill>
                  <a:srgbClr val="F4F4F4"/>
                </a:solidFill>
                <a:latin typeface="Roboto" pitchFamily="2" charset="0"/>
                <a:ea typeface="Roboto" pitchFamily="2" charset="0"/>
                <a:cs typeface="Trebuchet MS"/>
              </a:rPr>
              <a:t>Driving, Effective</a:t>
            </a:r>
            <a:r>
              <a:rPr sz="1500" b="1" spc="-5" dirty="0">
                <a:solidFill>
                  <a:srgbClr val="F4F4F4"/>
                </a:solidFill>
                <a:latin typeface="Roboto" pitchFamily="2" charset="0"/>
                <a:ea typeface="Roboto" pitchFamily="2" charset="0"/>
                <a:cs typeface="Trebuchet MS"/>
              </a:rPr>
              <a:t> </a:t>
            </a:r>
            <a:r>
              <a:rPr sz="1500" b="1" spc="50" dirty="0">
                <a:solidFill>
                  <a:srgbClr val="F4F4F4"/>
                </a:solidFill>
                <a:latin typeface="Roboto" pitchFamily="2" charset="0"/>
                <a:ea typeface="Roboto" pitchFamily="2" charset="0"/>
                <a:cs typeface="Trebuchet MS"/>
              </a:rPr>
              <a:t>Co-Marketing</a:t>
            </a:r>
            <a:endParaRPr sz="1500" dirty="0">
              <a:latin typeface="Roboto" pitchFamily="2" charset="0"/>
              <a:ea typeface="Roboto" pitchFamily="2" charset="0"/>
              <a:cs typeface="Trebuchet MS"/>
            </a:endParaRPr>
          </a:p>
          <a:p>
            <a:pPr marL="12700">
              <a:lnSpc>
                <a:spcPct val="100000"/>
              </a:lnSpc>
              <a:spcBef>
                <a:spcPts val="515"/>
              </a:spcBef>
            </a:pPr>
            <a:r>
              <a:rPr sz="1000" dirty="0">
                <a:solidFill>
                  <a:srgbClr val="999999"/>
                </a:solidFill>
                <a:latin typeface="Roboto" pitchFamily="2" charset="0"/>
                <a:ea typeface="Roboto" pitchFamily="2" charset="0"/>
                <a:cs typeface="Arial"/>
              </a:rPr>
              <a:t>Sending </a:t>
            </a:r>
            <a:r>
              <a:rPr sz="1000" spc="10" dirty="0">
                <a:solidFill>
                  <a:srgbClr val="999999"/>
                </a:solidFill>
                <a:latin typeface="Roboto" pitchFamily="2" charset="0"/>
                <a:ea typeface="Roboto" pitchFamily="2" charset="0"/>
                <a:cs typeface="Arial"/>
              </a:rPr>
              <a:t>sales </a:t>
            </a:r>
            <a:r>
              <a:rPr sz="1000" spc="5" dirty="0">
                <a:solidFill>
                  <a:srgbClr val="999999"/>
                </a:solidFill>
                <a:latin typeface="Roboto" pitchFamily="2" charset="0"/>
                <a:ea typeface="Roboto" pitchFamily="2" charset="0"/>
                <a:cs typeface="Arial"/>
              </a:rPr>
              <a:t>up </a:t>
            </a:r>
            <a:r>
              <a:rPr sz="1000" spc="15" dirty="0">
                <a:solidFill>
                  <a:srgbClr val="999999"/>
                </a:solidFill>
                <a:latin typeface="Roboto" pitchFamily="2" charset="0"/>
                <a:ea typeface="Roboto" pitchFamily="2" charset="0"/>
                <a:cs typeface="Arial"/>
              </a:rPr>
              <a:t>the</a:t>
            </a:r>
            <a:r>
              <a:rPr sz="1000" spc="-40" dirty="0">
                <a:solidFill>
                  <a:srgbClr val="999999"/>
                </a:solidFill>
                <a:latin typeface="Roboto" pitchFamily="2" charset="0"/>
                <a:ea typeface="Roboto" pitchFamily="2" charset="0"/>
                <a:cs typeface="Arial"/>
              </a:rPr>
              <a:t> </a:t>
            </a:r>
            <a:r>
              <a:rPr sz="1000" spc="10" dirty="0">
                <a:solidFill>
                  <a:srgbClr val="999999"/>
                </a:solidFill>
                <a:latin typeface="Roboto" pitchFamily="2" charset="0"/>
                <a:ea typeface="Roboto" pitchFamily="2" charset="0"/>
                <a:cs typeface="Arial"/>
              </a:rPr>
              <a:t>channel</a:t>
            </a:r>
            <a:endParaRPr sz="1000" dirty="0">
              <a:latin typeface="Roboto" pitchFamily="2" charset="0"/>
              <a:ea typeface="Roboto" pitchFamily="2" charset="0"/>
              <a:cs typeface="Arial"/>
            </a:endParaRPr>
          </a:p>
        </p:txBody>
      </p:sp>
      <p:sp>
        <p:nvSpPr>
          <p:cNvPr id="3" name="object 3"/>
          <p:cNvSpPr txBox="1"/>
          <p:nvPr/>
        </p:nvSpPr>
        <p:spPr>
          <a:xfrm>
            <a:off x="2100973" y="3855796"/>
            <a:ext cx="1656324" cy="842644"/>
          </a:xfrm>
          <a:prstGeom prst="rect">
            <a:avLst/>
          </a:prstGeom>
        </p:spPr>
        <p:txBody>
          <a:bodyPr vert="horz" wrap="square" lIns="0" tIns="12700" rIns="0" bIns="0" rtlCol="0">
            <a:spAutoFit/>
          </a:bodyPr>
          <a:lstStyle/>
          <a:p>
            <a:pPr marL="12700" marR="436245">
              <a:lnSpc>
                <a:spcPct val="100000"/>
              </a:lnSpc>
              <a:spcBef>
                <a:spcPts val="100"/>
              </a:spcBef>
            </a:pPr>
            <a:r>
              <a:rPr sz="1500" b="1" spc="55" dirty="0">
                <a:solidFill>
                  <a:srgbClr val="F4F4F4"/>
                </a:solidFill>
                <a:latin typeface="Roboto" pitchFamily="2" charset="0"/>
                <a:ea typeface="Roboto" pitchFamily="2" charset="0"/>
                <a:cs typeface="Trebuchet MS"/>
              </a:rPr>
              <a:t>C</a:t>
            </a:r>
            <a:r>
              <a:rPr sz="1500" b="1" spc="50" dirty="0">
                <a:solidFill>
                  <a:srgbClr val="F4F4F4"/>
                </a:solidFill>
                <a:latin typeface="Roboto" pitchFamily="2" charset="0"/>
                <a:ea typeface="Roboto" pitchFamily="2" charset="0"/>
                <a:cs typeface="Trebuchet MS"/>
              </a:rPr>
              <a:t>e</a:t>
            </a:r>
            <a:r>
              <a:rPr sz="1500" b="1" spc="20" dirty="0">
                <a:solidFill>
                  <a:srgbClr val="F4F4F4"/>
                </a:solidFill>
                <a:latin typeface="Roboto" pitchFamily="2" charset="0"/>
                <a:ea typeface="Roboto" pitchFamily="2" charset="0"/>
                <a:cs typeface="Trebuchet MS"/>
              </a:rPr>
              <a:t>ntralNic  </a:t>
            </a:r>
            <a:r>
              <a:rPr sz="1500" b="1" spc="40" dirty="0">
                <a:solidFill>
                  <a:srgbClr val="F4F4F4"/>
                </a:solidFill>
                <a:latin typeface="Roboto" pitchFamily="2" charset="0"/>
                <a:ea typeface="Roboto" pitchFamily="2" charset="0"/>
                <a:cs typeface="Trebuchet MS"/>
              </a:rPr>
              <a:t>Backend</a:t>
            </a:r>
            <a:endParaRPr sz="1500" dirty="0">
              <a:latin typeface="Roboto" pitchFamily="2" charset="0"/>
              <a:ea typeface="Roboto" pitchFamily="2" charset="0"/>
              <a:cs typeface="Trebuchet MS"/>
            </a:endParaRPr>
          </a:p>
          <a:p>
            <a:pPr marL="12700" marR="5080">
              <a:lnSpc>
                <a:spcPct val="100000"/>
              </a:lnSpc>
              <a:spcBef>
                <a:spcPts val="430"/>
              </a:spcBef>
            </a:pPr>
            <a:r>
              <a:rPr sz="1000" spc="5" dirty="0">
                <a:solidFill>
                  <a:srgbClr val="999999"/>
                </a:solidFill>
                <a:latin typeface="Roboto" pitchFamily="2" charset="0"/>
                <a:ea typeface="Roboto" pitchFamily="2" charset="0"/>
                <a:cs typeface="Arial"/>
              </a:rPr>
              <a:t>Single Invoice, </a:t>
            </a:r>
            <a:r>
              <a:rPr sz="1000" dirty="0">
                <a:solidFill>
                  <a:srgbClr val="999999"/>
                </a:solidFill>
                <a:latin typeface="Roboto" pitchFamily="2" charset="0"/>
                <a:ea typeface="Roboto" pitchFamily="2" charset="0"/>
                <a:cs typeface="Arial"/>
              </a:rPr>
              <a:t>Currency  </a:t>
            </a:r>
            <a:r>
              <a:rPr sz="1000" spc="5" dirty="0">
                <a:solidFill>
                  <a:srgbClr val="999999"/>
                </a:solidFill>
                <a:latin typeface="Roboto" pitchFamily="2" charset="0"/>
                <a:ea typeface="Roboto" pitchFamily="2" charset="0"/>
                <a:cs typeface="Arial"/>
              </a:rPr>
              <a:t>Options,</a:t>
            </a:r>
            <a:r>
              <a:rPr sz="1000" spc="-10" dirty="0">
                <a:solidFill>
                  <a:srgbClr val="999999"/>
                </a:solidFill>
                <a:latin typeface="Roboto" pitchFamily="2" charset="0"/>
                <a:ea typeface="Roboto" pitchFamily="2" charset="0"/>
                <a:cs typeface="Arial"/>
              </a:rPr>
              <a:t> </a:t>
            </a:r>
            <a:r>
              <a:rPr sz="1000" spc="5" dirty="0">
                <a:solidFill>
                  <a:srgbClr val="999999"/>
                </a:solidFill>
                <a:latin typeface="Roboto" pitchFamily="2" charset="0"/>
                <a:ea typeface="Roboto" pitchFamily="2" charset="0"/>
                <a:cs typeface="Arial"/>
              </a:rPr>
              <a:t>Post-Pay</a:t>
            </a:r>
            <a:endParaRPr sz="1000" dirty="0">
              <a:latin typeface="Roboto" pitchFamily="2" charset="0"/>
              <a:ea typeface="Roboto" pitchFamily="2" charset="0"/>
              <a:cs typeface="Arial"/>
            </a:endParaRPr>
          </a:p>
        </p:txBody>
      </p:sp>
      <p:sp>
        <p:nvSpPr>
          <p:cNvPr id="4" name="object 4"/>
          <p:cNvSpPr txBox="1"/>
          <p:nvPr/>
        </p:nvSpPr>
        <p:spPr>
          <a:xfrm>
            <a:off x="2100973" y="5125453"/>
            <a:ext cx="1239260" cy="692497"/>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F4F4F4"/>
                </a:solidFill>
                <a:latin typeface="Roboto" pitchFamily="2" charset="0"/>
                <a:ea typeface="Roboto" pitchFamily="2" charset="0"/>
                <a:cs typeface="Trebuchet MS"/>
              </a:rPr>
              <a:t>Symbiotic</a:t>
            </a:r>
            <a:endParaRPr sz="1500" dirty="0">
              <a:latin typeface="Roboto" pitchFamily="2" charset="0"/>
              <a:ea typeface="Roboto" pitchFamily="2" charset="0"/>
              <a:cs typeface="Trebuchet MS"/>
            </a:endParaRPr>
          </a:p>
          <a:p>
            <a:pPr marL="12700">
              <a:lnSpc>
                <a:spcPct val="100000"/>
              </a:lnSpc>
            </a:pPr>
            <a:r>
              <a:rPr sz="1500" b="1" spc="40" dirty="0">
                <a:solidFill>
                  <a:srgbClr val="F4F4F4"/>
                </a:solidFill>
                <a:latin typeface="Roboto" pitchFamily="2" charset="0"/>
                <a:ea typeface="Roboto" pitchFamily="2" charset="0"/>
                <a:cs typeface="Trebuchet MS"/>
              </a:rPr>
              <a:t>Re</a:t>
            </a:r>
            <a:r>
              <a:rPr sz="1500" b="1" spc="25" dirty="0">
                <a:solidFill>
                  <a:srgbClr val="F4F4F4"/>
                </a:solidFill>
                <a:latin typeface="Roboto" pitchFamily="2" charset="0"/>
                <a:ea typeface="Roboto" pitchFamily="2" charset="0"/>
                <a:cs typeface="Trebuchet MS"/>
              </a:rPr>
              <a:t>lationship</a:t>
            </a:r>
            <a:endParaRPr sz="1500" dirty="0">
              <a:latin typeface="Roboto" pitchFamily="2" charset="0"/>
              <a:ea typeface="Roboto" pitchFamily="2" charset="0"/>
              <a:cs typeface="Trebuchet MS"/>
            </a:endParaRPr>
          </a:p>
          <a:p>
            <a:pPr marL="12700">
              <a:lnSpc>
                <a:spcPct val="100000"/>
              </a:lnSpc>
              <a:spcBef>
                <a:spcPts val="515"/>
              </a:spcBef>
            </a:pPr>
            <a:r>
              <a:rPr sz="1000" spc="-40" dirty="0">
                <a:solidFill>
                  <a:srgbClr val="999999"/>
                </a:solidFill>
                <a:latin typeface="Roboto" pitchFamily="2" charset="0"/>
                <a:ea typeface="Roboto" pitchFamily="2" charset="0"/>
                <a:cs typeface="Arial"/>
              </a:rPr>
              <a:t>We </a:t>
            </a:r>
            <a:r>
              <a:rPr sz="1000" spc="30" dirty="0">
                <a:solidFill>
                  <a:srgbClr val="999999"/>
                </a:solidFill>
                <a:latin typeface="Roboto" pitchFamily="2" charset="0"/>
                <a:ea typeface="Roboto" pitchFamily="2" charset="0"/>
                <a:cs typeface="Arial"/>
              </a:rPr>
              <a:t>focus </a:t>
            </a:r>
            <a:r>
              <a:rPr sz="1000" spc="10" dirty="0">
                <a:solidFill>
                  <a:srgbClr val="999999"/>
                </a:solidFill>
                <a:latin typeface="Roboto" pitchFamily="2" charset="0"/>
                <a:ea typeface="Roboto" pitchFamily="2" charset="0"/>
                <a:cs typeface="Arial"/>
              </a:rPr>
              <a:t>on</a:t>
            </a:r>
            <a:r>
              <a:rPr sz="1000" spc="-30" dirty="0">
                <a:solidFill>
                  <a:srgbClr val="999999"/>
                </a:solidFill>
                <a:latin typeface="Roboto" pitchFamily="2" charset="0"/>
                <a:ea typeface="Roboto" pitchFamily="2" charset="0"/>
                <a:cs typeface="Arial"/>
              </a:rPr>
              <a:t> </a:t>
            </a:r>
            <a:r>
              <a:rPr lang="en-US" sz="1000" spc="5" dirty="0">
                <a:solidFill>
                  <a:srgbClr val="999999"/>
                </a:solidFill>
                <a:latin typeface="Roboto" pitchFamily="2" charset="0"/>
                <a:ea typeface="Roboto" pitchFamily="2" charset="0"/>
                <a:cs typeface="Arial"/>
              </a:rPr>
              <a:t>you</a:t>
            </a:r>
            <a:r>
              <a:rPr sz="1000" spc="5" dirty="0">
                <a:solidFill>
                  <a:srgbClr val="999999"/>
                </a:solidFill>
                <a:latin typeface="Roboto" pitchFamily="2" charset="0"/>
                <a:ea typeface="Roboto" pitchFamily="2" charset="0"/>
                <a:cs typeface="Arial"/>
              </a:rPr>
              <a:t>!</a:t>
            </a:r>
            <a:endParaRPr sz="1000" dirty="0">
              <a:latin typeface="Roboto" pitchFamily="2" charset="0"/>
              <a:ea typeface="Roboto" pitchFamily="2" charset="0"/>
              <a:cs typeface="Arial"/>
            </a:endParaRPr>
          </a:p>
        </p:txBody>
      </p:sp>
      <p:sp>
        <p:nvSpPr>
          <p:cNvPr id="5" name="object 5"/>
          <p:cNvSpPr txBox="1"/>
          <p:nvPr/>
        </p:nvSpPr>
        <p:spPr>
          <a:xfrm>
            <a:off x="6294145" y="2678582"/>
            <a:ext cx="1448435" cy="692497"/>
          </a:xfrm>
          <a:prstGeom prst="rect">
            <a:avLst/>
          </a:prstGeom>
        </p:spPr>
        <p:txBody>
          <a:bodyPr vert="horz" wrap="square" lIns="0" tIns="12700" rIns="0" bIns="0" rtlCol="0">
            <a:spAutoFit/>
          </a:bodyPr>
          <a:lstStyle/>
          <a:p>
            <a:pPr marL="12700">
              <a:lnSpc>
                <a:spcPct val="100000"/>
              </a:lnSpc>
              <a:spcBef>
                <a:spcPts val="100"/>
              </a:spcBef>
            </a:pPr>
            <a:r>
              <a:rPr lang="en-US" sz="1500" b="1" spc="20" dirty="0">
                <a:solidFill>
                  <a:srgbClr val="F4F4F4"/>
                </a:solidFill>
                <a:latin typeface="Roboto" pitchFamily="2" charset="0"/>
                <a:ea typeface="Roboto" pitchFamily="2" charset="0"/>
                <a:cs typeface="Trebuchet MS"/>
              </a:rPr>
              <a:t>Premium Extension</a:t>
            </a:r>
            <a:endParaRPr sz="1500" dirty="0">
              <a:latin typeface="Roboto" pitchFamily="2" charset="0"/>
              <a:ea typeface="Roboto" pitchFamily="2" charset="0"/>
              <a:cs typeface="Trebuchet MS"/>
            </a:endParaRPr>
          </a:p>
          <a:p>
            <a:pPr marL="12700">
              <a:lnSpc>
                <a:spcPct val="100000"/>
              </a:lnSpc>
              <a:spcBef>
                <a:spcPts val="459"/>
              </a:spcBef>
            </a:pPr>
            <a:r>
              <a:rPr lang="en-US" sz="1000" spc="25" dirty="0">
                <a:solidFill>
                  <a:srgbClr val="999999"/>
                </a:solidFill>
                <a:latin typeface="Roboto" pitchFamily="2" charset="0"/>
                <a:ea typeface="Roboto" pitchFamily="2" charset="0"/>
                <a:cs typeface="Arial"/>
              </a:rPr>
              <a:t>Communicating Trust</a:t>
            </a:r>
            <a:endParaRPr sz="1000" dirty="0">
              <a:latin typeface="Roboto" pitchFamily="2" charset="0"/>
              <a:ea typeface="Roboto" pitchFamily="2" charset="0"/>
              <a:cs typeface="Arial"/>
            </a:endParaRPr>
          </a:p>
        </p:txBody>
      </p:sp>
      <p:sp>
        <p:nvSpPr>
          <p:cNvPr id="6" name="object 6"/>
          <p:cNvSpPr txBox="1"/>
          <p:nvPr/>
        </p:nvSpPr>
        <p:spPr>
          <a:xfrm>
            <a:off x="6294145" y="3855796"/>
            <a:ext cx="1878018" cy="1990288"/>
          </a:xfrm>
          <a:prstGeom prst="rect">
            <a:avLst/>
          </a:prstGeom>
        </p:spPr>
        <p:txBody>
          <a:bodyPr vert="horz" wrap="square" lIns="0" tIns="12700" rIns="0" bIns="0" rtlCol="0">
            <a:spAutoFit/>
          </a:bodyPr>
          <a:lstStyle/>
          <a:p>
            <a:pPr marL="12700" marR="5080">
              <a:lnSpc>
                <a:spcPct val="100000"/>
              </a:lnSpc>
              <a:spcBef>
                <a:spcPts val="100"/>
              </a:spcBef>
            </a:pPr>
            <a:r>
              <a:rPr sz="1500" b="1" spc="35" dirty="0">
                <a:solidFill>
                  <a:srgbClr val="F4F4F4"/>
                </a:solidFill>
                <a:latin typeface="Roboto" pitchFamily="2" charset="0"/>
                <a:ea typeface="Roboto" pitchFamily="2" charset="0"/>
                <a:cs typeface="Trebuchet MS"/>
              </a:rPr>
              <a:t>Registrar/Registry  </a:t>
            </a:r>
            <a:r>
              <a:rPr sz="1500" b="1" spc="15" dirty="0">
                <a:solidFill>
                  <a:srgbClr val="F4F4F4"/>
                </a:solidFill>
                <a:latin typeface="Roboto" pitchFamily="2" charset="0"/>
                <a:ea typeface="Roboto" pitchFamily="2" charset="0"/>
                <a:cs typeface="Trebuchet MS"/>
              </a:rPr>
              <a:t>Feedback</a:t>
            </a:r>
            <a:r>
              <a:rPr sz="1500" b="1" spc="5" dirty="0">
                <a:solidFill>
                  <a:srgbClr val="F4F4F4"/>
                </a:solidFill>
                <a:latin typeface="Roboto" pitchFamily="2" charset="0"/>
                <a:ea typeface="Roboto" pitchFamily="2" charset="0"/>
                <a:cs typeface="Trebuchet MS"/>
              </a:rPr>
              <a:t> </a:t>
            </a:r>
            <a:r>
              <a:rPr sz="1500" b="1" spc="30" dirty="0">
                <a:solidFill>
                  <a:srgbClr val="F4F4F4"/>
                </a:solidFill>
                <a:latin typeface="Roboto" pitchFamily="2" charset="0"/>
                <a:ea typeface="Roboto" pitchFamily="2" charset="0"/>
                <a:cs typeface="Trebuchet MS"/>
              </a:rPr>
              <a:t>Loop</a:t>
            </a:r>
            <a:endParaRPr sz="1500" dirty="0">
              <a:latin typeface="Roboto" pitchFamily="2" charset="0"/>
              <a:ea typeface="Roboto" pitchFamily="2" charset="0"/>
              <a:cs typeface="Trebuchet MS"/>
            </a:endParaRPr>
          </a:p>
          <a:p>
            <a:pPr marL="12700" marR="372110">
              <a:lnSpc>
                <a:spcPct val="100000"/>
              </a:lnSpc>
              <a:spcBef>
                <a:spcPts val="430"/>
              </a:spcBef>
            </a:pPr>
            <a:r>
              <a:rPr sz="1000" spc="15" dirty="0">
                <a:solidFill>
                  <a:srgbClr val="999999"/>
                </a:solidFill>
                <a:latin typeface="Roboto" pitchFamily="2" charset="0"/>
                <a:ea typeface="Roboto" pitchFamily="2" charset="0"/>
                <a:cs typeface="Arial"/>
              </a:rPr>
              <a:t>Registrar-centric</a:t>
            </a:r>
            <a:r>
              <a:rPr sz="1000" spc="-40" dirty="0">
                <a:solidFill>
                  <a:srgbClr val="999999"/>
                </a:solidFill>
                <a:latin typeface="Roboto" pitchFamily="2" charset="0"/>
                <a:ea typeface="Roboto" pitchFamily="2" charset="0"/>
                <a:cs typeface="Arial"/>
              </a:rPr>
              <a:t> </a:t>
            </a:r>
            <a:r>
              <a:rPr sz="1000" spc="15" dirty="0">
                <a:solidFill>
                  <a:srgbClr val="999999"/>
                </a:solidFill>
                <a:latin typeface="Roboto" pitchFamily="2" charset="0"/>
                <a:ea typeface="Roboto" pitchFamily="2" charset="0"/>
                <a:cs typeface="Arial"/>
              </a:rPr>
              <a:t>sales  </a:t>
            </a:r>
            <a:r>
              <a:rPr sz="1000" spc="20" dirty="0">
                <a:solidFill>
                  <a:srgbClr val="999999"/>
                </a:solidFill>
                <a:latin typeface="Roboto" pitchFamily="2" charset="0"/>
                <a:ea typeface="Roboto" pitchFamily="2" charset="0"/>
                <a:cs typeface="Arial"/>
              </a:rPr>
              <a:t>model</a:t>
            </a:r>
            <a:endParaRPr sz="1000" dirty="0">
              <a:latin typeface="Roboto" pitchFamily="2" charset="0"/>
              <a:ea typeface="Roboto" pitchFamily="2" charset="0"/>
              <a:cs typeface="Arial"/>
            </a:endParaRPr>
          </a:p>
          <a:p>
            <a:pPr>
              <a:lnSpc>
                <a:spcPct val="100000"/>
              </a:lnSpc>
            </a:pPr>
            <a:endParaRPr sz="1100" dirty="0">
              <a:latin typeface="Roboto" pitchFamily="2" charset="0"/>
              <a:ea typeface="Roboto" pitchFamily="2" charset="0"/>
              <a:cs typeface="Times New Roman"/>
            </a:endParaRPr>
          </a:p>
          <a:p>
            <a:pPr>
              <a:lnSpc>
                <a:spcPct val="100000"/>
              </a:lnSpc>
            </a:pPr>
            <a:endParaRPr sz="1100" dirty="0">
              <a:latin typeface="Roboto" pitchFamily="2" charset="0"/>
              <a:ea typeface="Roboto" pitchFamily="2" charset="0"/>
              <a:cs typeface="Times New Roman"/>
            </a:endParaRPr>
          </a:p>
          <a:p>
            <a:pPr>
              <a:lnSpc>
                <a:spcPct val="100000"/>
              </a:lnSpc>
            </a:pPr>
            <a:endParaRPr sz="900" dirty="0">
              <a:latin typeface="Roboto" pitchFamily="2" charset="0"/>
              <a:ea typeface="Roboto" pitchFamily="2" charset="0"/>
              <a:cs typeface="Times New Roman"/>
            </a:endParaRPr>
          </a:p>
          <a:p>
            <a:pPr marL="12700" marR="733425">
              <a:lnSpc>
                <a:spcPct val="100000"/>
              </a:lnSpc>
            </a:pPr>
            <a:r>
              <a:rPr sz="1500" b="1" spc="35" dirty="0">
                <a:solidFill>
                  <a:srgbClr val="F4F4F4"/>
                </a:solidFill>
                <a:latin typeface="Roboto" pitchFamily="2" charset="0"/>
                <a:ea typeface="Roboto" pitchFamily="2" charset="0"/>
                <a:cs typeface="Trebuchet MS"/>
              </a:rPr>
              <a:t>Registrar  </a:t>
            </a:r>
            <a:r>
              <a:rPr sz="1500" b="1" spc="40" dirty="0">
                <a:solidFill>
                  <a:srgbClr val="F4F4F4"/>
                </a:solidFill>
                <a:latin typeface="Roboto" pitchFamily="2" charset="0"/>
                <a:ea typeface="Roboto" pitchFamily="2" charset="0"/>
                <a:cs typeface="Trebuchet MS"/>
              </a:rPr>
              <a:t>Resourc</a:t>
            </a:r>
            <a:r>
              <a:rPr lang="en-US" sz="1500" b="1" spc="40" dirty="0">
                <a:solidFill>
                  <a:srgbClr val="F4F4F4"/>
                </a:solidFill>
                <a:latin typeface="Roboto" pitchFamily="2" charset="0"/>
                <a:ea typeface="Roboto" pitchFamily="2" charset="0"/>
                <a:cs typeface="Trebuchet MS"/>
              </a:rPr>
              <a:t>e</a:t>
            </a:r>
            <a:r>
              <a:rPr sz="1500" b="1" spc="125" dirty="0">
                <a:solidFill>
                  <a:srgbClr val="F4F4F4"/>
                </a:solidFill>
                <a:latin typeface="Roboto" pitchFamily="2" charset="0"/>
                <a:ea typeface="Roboto" pitchFamily="2" charset="0"/>
                <a:cs typeface="Trebuchet MS"/>
              </a:rPr>
              <a:t>s</a:t>
            </a:r>
            <a:endParaRPr sz="1500" dirty="0">
              <a:latin typeface="Roboto" pitchFamily="2" charset="0"/>
              <a:ea typeface="Roboto" pitchFamily="2" charset="0"/>
              <a:cs typeface="Trebuchet MS"/>
            </a:endParaRPr>
          </a:p>
          <a:p>
            <a:pPr marL="12700">
              <a:lnSpc>
                <a:spcPct val="100000"/>
              </a:lnSpc>
              <a:spcBef>
                <a:spcPts val="515"/>
              </a:spcBef>
            </a:pPr>
            <a:r>
              <a:rPr lang="en-US" sz="1000" spc="25" dirty="0" err="1">
                <a:solidFill>
                  <a:srgbClr val="999999"/>
                </a:solidFill>
                <a:latin typeface="Roboto" pitchFamily="2" charset="0"/>
                <a:ea typeface="Roboto" pitchFamily="2" charset="0"/>
                <a:cs typeface="Arial"/>
              </a:rPr>
              <a:t>nic.bond</a:t>
            </a:r>
            <a:r>
              <a:rPr lang="en-US" sz="1000" spc="25" dirty="0">
                <a:solidFill>
                  <a:srgbClr val="999999"/>
                </a:solidFill>
                <a:latin typeface="Roboto" pitchFamily="2" charset="0"/>
                <a:ea typeface="Roboto" pitchFamily="2" charset="0"/>
                <a:cs typeface="Arial"/>
              </a:rPr>
              <a:t>/marketing</a:t>
            </a:r>
            <a:endParaRPr sz="1000" dirty="0">
              <a:latin typeface="Roboto" pitchFamily="2" charset="0"/>
              <a:ea typeface="Roboto" pitchFamily="2" charset="0"/>
              <a:cs typeface="Arial"/>
            </a:endParaRPr>
          </a:p>
        </p:txBody>
      </p:sp>
      <p:sp>
        <p:nvSpPr>
          <p:cNvPr id="7" name="object 7"/>
          <p:cNvSpPr/>
          <p:nvPr/>
        </p:nvSpPr>
        <p:spPr>
          <a:xfrm>
            <a:off x="1132199" y="5172126"/>
            <a:ext cx="723900" cy="6858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374673" y="5520283"/>
            <a:ext cx="202565" cy="272415"/>
          </a:xfrm>
          <a:custGeom>
            <a:avLst/>
            <a:gdLst/>
            <a:ahLst/>
            <a:cxnLst/>
            <a:rect l="l" t="t" r="r" b="b"/>
            <a:pathLst>
              <a:path w="202565" h="272414">
                <a:moveTo>
                  <a:pt x="11049" y="93713"/>
                </a:moveTo>
                <a:lnTo>
                  <a:pt x="4140" y="97853"/>
                </a:lnTo>
                <a:lnTo>
                  <a:pt x="0" y="111632"/>
                </a:lnTo>
                <a:lnTo>
                  <a:pt x="4140" y="118516"/>
                </a:lnTo>
                <a:lnTo>
                  <a:pt x="11049" y="120586"/>
                </a:lnTo>
                <a:lnTo>
                  <a:pt x="17666" y="124042"/>
                </a:lnTo>
                <a:lnTo>
                  <a:pt x="24156" y="130662"/>
                </a:lnTo>
                <a:lnTo>
                  <a:pt x="30649" y="139479"/>
                </a:lnTo>
                <a:lnTo>
                  <a:pt x="37274" y="149529"/>
                </a:lnTo>
                <a:lnTo>
                  <a:pt x="46142" y="162797"/>
                </a:lnTo>
                <a:lnTo>
                  <a:pt x="56434" y="176061"/>
                </a:lnTo>
                <a:lnTo>
                  <a:pt x="68537" y="188290"/>
                </a:lnTo>
                <a:lnTo>
                  <a:pt x="82842" y="198450"/>
                </a:lnTo>
                <a:lnTo>
                  <a:pt x="82842" y="272173"/>
                </a:lnTo>
                <a:lnTo>
                  <a:pt x="143586" y="272173"/>
                </a:lnTo>
                <a:lnTo>
                  <a:pt x="143586" y="194322"/>
                </a:lnTo>
                <a:lnTo>
                  <a:pt x="157201" y="179616"/>
                </a:lnTo>
                <a:lnTo>
                  <a:pt x="164993" y="157284"/>
                </a:lnTo>
                <a:lnTo>
                  <a:pt x="168427" y="135064"/>
                </a:lnTo>
                <a:lnTo>
                  <a:pt x="66967" y="135064"/>
                </a:lnTo>
                <a:lnTo>
                  <a:pt x="66967" y="134365"/>
                </a:lnTo>
                <a:lnTo>
                  <a:pt x="66268" y="134365"/>
                </a:lnTo>
                <a:lnTo>
                  <a:pt x="56298" y="121461"/>
                </a:lnTo>
                <a:lnTo>
                  <a:pt x="44445" y="110169"/>
                </a:lnTo>
                <a:lnTo>
                  <a:pt x="31423" y="101329"/>
                </a:lnTo>
                <a:lnTo>
                  <a:pt x="17945" y="95783"/>
                </a:lnTo>
                <a:lnTo>
                  <a:pt x="11049" y="93713"/>
                </a:lnTo>
                <a:close/>
              </a:path>
              <a:path w="202565" h="272414">
                <a:moveTo>
                  <a:pt x="70421" y="7569"/>
                </a:moveTo>
                <a:lnTo>
                  <a:pt x="55219" y="10337"/>
                </a:lnTo>
                <a:lnTo>
                  <a:pt x="51079" y="17919"/>
                </a:lnTo>
                <a:lnTo>
                  <a:pt x="52476" y="25501"/>
                </a:lnTo>
                <a:lnTo>
                  <a:pt x="71793" y="107492"/>
                </a:lnTo>
                <a:lnTo>
                  <a:pt x="71040" y="114703"/>
                </a:lnTo>
                <a:lnTo>
                  <a:pt x="69899" y="121788"/>
                </a:lnTo>
                <a:lnTo>
                  <a:pt x="68498" y="128618"/>
                </a:lnTo>
                <a:lnTo>
                  <a:pt x="66967" y="135064"/>
                </a:lnTo>
                <a:lnTo>
                  <a:pt x="168427" y="135064"/>
                </a:lnTo>
                <a:lnTo>
                  <a:pt x="168644" y="133659"/>
                </a:lnTo>
                <a:lnTo>
                  <a:pt x="169837" y="115074"/>
                </a:lnTo>
                <a:lnTo>
                  <a:pt x="178729" y="99225"/>
                </a:lnTo>
                <a:lnTo>
                  <a:pt x="147053" y="99225"/>
                </a:lnTo>
                <a:lnTo>
                  <a:pt x="150017" y="87502"/>
                </a:lnTo>
                <a:lnTo>
                  <a:pt x="95275" y="87502"/>
                </a:lnTo>
                <a:lnTo>
                  <a:pt x="79400" y="19291"/>
                </a:lnTo>
                <a:lnTo>
                  <a:pt x="78003" y="11722"/>
                </a:lnTo>
                <a:lnTo>
                  <a:pt x="70421" y="7569"/>
                </a:lnTo>
                <a:close/>
              </a:path>
              <a:path w="202565" h="272414">
                <a:moveTo>
                  <a:pt x="186397" y="41351"/>
                </a:moveTo>
                <a:lnTo>
                  <a:pt x="178117" y="43408"/>
                </a:lnTo>
                <a:lnTo>
                  <a:pt x="174663" y="50304"/>
                </a:lnTo>
                <a:lnTo>
                  <a:pt x="147053" y="99225"/>
                </a:lnTo>
                <a:lnTo>
                  <a:pt x="178729" y="99225"/>
                </a:lnTo>
                <a:lnTo>
                  <a:pt x="198831" y="63398"/>
                </a:lnTo>
                <a:lnTo>
                  <a:pt x="202272" y="56502"/>
                </a:lnTo>
                <a:lnTo>
                  <a:pt x="200202" y="48234"/>
                </a:lnTo>
                <a:lnTo>
                  <a:pt x="186397" y="41351"/>
                </a:lnTo>
                <a:close/>
              </a:path>
              <a:path w="202565" h="272414">
                <a:moveTo>
                  <a:pt x="116662" y="0"/>
                </a:moveTo>
                <a:lnTo>
                  <a:pt x="101485" y="0"/>
                </a:lnTo>
                <a:lnTo>
                  <a:pt x="95275" y="6197"/>
                </a:lnTo>
                <a:lnTo>
                  <a:pt x="95275" y="87502"/>
                </a:lnTo>
                <a:lnTo>
                  <a:pt x="150017" y="87502"/>
                </a:lnTo>
                <a:lnTo>
                  <a:pt x="151234" y="82689"/>
                </a:lnTo>
                <a:lnTo>
                  <a:pt x="122885" y="82689"/>
                </a:lnTo>
                <a:lnTo>
                  <a:pt x="122885" y="6197"/>
                </a:lnTo>
                <a:lnTo>
                  <a:pt x="116662" y="0"/>
                </a:lnTo>
                <a:close/>
              </a:path>
              <a:path w="202565" h="272414">
                <a:moveTo>
                  <a:pt x="147739" y="6896"/>
                </a:moveTo>
                <a:lnTo>
                  <a:pt x="140144" y="11722"/>
                </a:lnTo>
                <a:lnTo>
                  <a:pt x="138772" y="19291"/>
                </a:lnTo>
                <a:lnTo>
                  <a:pt x="122885" y="82689"/>
                </a:lnTo>
                <a:lnTo>
                  <a:pt x="151234" y="82689"/>
                </a:lnTo>
                <a:lnTo>
                  <a:pt x="165696" y="25501"/>
                </a:lnTo>
                <a:lnTo>
                  <a:pt x="167767" y="17919"/>
                </a:lnTo>
                <a:lnTo>
                  <a:pt x="162928" y="10337"/>
                </a:lnTo>
                <a:lnTo>
                  <a:pt x="155333" y="8953"/>
                </a:lnTo>
                <a:lnTo>
                  <a:pt x="147739" y="6896"/>
                </a:lnTo>
                <a:close/>
              </a:path>
            </a:pathLst>
          </a:custGeom>
          <a:solidFill>
            <a:srgbClr val="F83C4F"/>
          </a:solidFill>
        </p:spPr>
        <p:txBody>
          <a:bodyPr wrap="square" lIns="0" tIns="0" rIns="0" bIns="0" rtlCol="0"/>
          <a:lstStyle/>
          <a:p>
            <a:endParaRPr/>
          </a:p>
        </p:txBody>
      </p:sp>
      <p:sp>
        <p:nvSpPr>
          <p:cNvPr id="9" name="object 9"/>
          <p:cNvSpPr/>
          <p:nvPr/>
        </p:nvSpPr>
        <p:spPr>
          <a:xfrm>
            <a:off x="1150988" y="5434850"/>
            <a:ext cx="267970" cy="205740"/>
          </a:xfrm>
          <a:custGeom>
            <a:avLst/>
            <a:gdLst/>
            <a:ahLst/>
            <a:cxnLst/>
            <a:rect l="l" t="t" r="r" b="b"/>
            <a:pathLst>
              <a:path w="267969" h="205739">
                <a:moveTo>
                  <a:pt x="115290" y="0"/>
                </a:moveTo>
                <a:lnTo>
                  <a:pt x="101485" y="2743"/>
                </a:lnTo>
                <a:lnTo>
                  <a:pt x="97345" y="10325"/>
                </a:lnTo>
                <a:lnTo>
                  <a:pt x="98717" y="17221"/>
                </a:lnTo>
                <a:lnTo>
                  <a:pt x="98676" y="24803"/>
                </a:lnTo>
                <a:lnTo>
                  <a:pt x="96126" y="33410"/>
                </a:lnTo>
                <a:lnTo>
                  <a:pt x="91726" y="43185"/>
                </a:lnTo>
                <a:lnTo>
                  <a:pt x="86296" y="53733"/>
                </a:lnTo>
                <a:lnTo>
                  <a:pt x="78971" y="67808"/>
                </a:lnTo>
                <a:lnTo>
                  <a:pt x="72228" y="83108"/>
                </a:lnTo>
                <a:lnTo>
                  <a:pt x="67165" y="99571"/>
                </a:lnTo>
                <a:lnTo>
                  <a:pt x="64884" y="117132"/>
                </a:lnTo>
                <a:lnTo>
                  <a:pt x="0" y="152273"/>
                </a:lnTo>
                <a:lnTo>
                  <a:pt x="28994" y="205346"/>
                </a:lnTo>
                <a:lnTo>
                  <a:pt x="97345" y="168821"/>
                </a:lnTo>
                <a:lnTo>
                  <a:pt x="143231" y="168821"/>
                </a:lnTo>
                <a:lnTo>
                  <a:pt x="161996" y="162127"/>
                </a:lnTo>
                <a:lnTo>
                  <a:pt x="178803" y="154343"/>
                </a:lnTo>
                <a:lnTo>
                  <a:pt x="247154" y="154343"/>
                </a:lnTo>
                <a:lnTo>
                  <a:pt x="252666" y="148831"/>
                </a:lnTo>
                <a:lnTo>
                  <a:pt x="252666" y="133667"/>
                </a:lnTo>
                <a:lnTo>
                  <a:pt x="246456" y="127469"/>
                </a:lnTo>
                <a:lnTo>
                  <a:pt x="238861" y="127469"/>
                </a:lnTo>
                <a:lnTo>
                  <a:pt x="182943" y="126784"/>
                </a:lnTo>
                <a:lnTo>
                  <a:pt x="256120" y="108178"/>
                </a:lnTo>
                <a:lnTo>
                  <a:pt x="263728" y="106108"/>
                </a:lnTo>
                <a:lnTo>
                  <a:pt x="267868" y="98526"/>
                </a:lnTo>
                <a:lnTo>
                  <a:pt x="185712" y="98526"/>
                </a:lnTo>
                <a:lnTo>
                  <a:pt x="227491" y="75780"/>
                </a:lnTo>
                <a:lnTo>
                  <a:pt x="168452" y="75780"/>
                </a:lnTo>
                <a:lnTo>
                  <a:pt x="172365" y="72339"/>
                </a:lnTo>
                <a:lnTo>
                  <a:pt x="112522" y="72339"/>
                </a:lnTo>
                <a:lnTo>
                  <a:pt x="112522" y="71653"/>
                </a:lnTo>
                <a:lnTo>
                  <a:pt x="113220" y="71653"/>
                </a:lnTo>
                <a:lnTo>
                  <a:pt x="119895" y="56559"/>
                </a:lnTo>
                <a:lnTo>
                  <a:pt x="124179" y="40819"/>
                </a:lnTo>
                <a:lnTo>
                  <a:pt x="125745" y="25338"/>
                </a:lnTo>
                <a:lnTo>
                  <a:pt x="124269" y="11023"/>
                </a:lnTo>
                <a:lnTo>
                  <a:pt x="122885" y="4127"/>
                </a:lnTo>
                <a:lnTo>
                  <a:pt x="115290" y="0"/>
                </a:lnTo>
                <a:close/>
              </a:path>
              <a:path w="267969" h="205739">
                <a:moveTo>
                  <a:pt x="143231" y="168821"/>
                </a:moveTo>
                <a:lnTo>
                  <a:pt x="97345" y="168821"/>
                </a:lnTo>
                <a:lnTo>
                  <a:pt x="116481" y="173824"/>
                </a:lnTo>
                <a:lnTo>
                  <a:pt x="139626" y="170106"/>
                </a:lnTo>
                <a:lnTo>
                  <a:pt x="143231" y="168821"/>
                </a:lnTo>
                <a:close/>
              </a:path>
              <a:path w="267969" h="205739">
                <a:moveTo>
                  <a:pt x="247154" y="154343"/>
                </a:moveTo>
                <a:lnTo>
                  <a:pt x="178803" y="154343"/>
                </a:lnTo>
                <a:lnTo>
                  <a:pt x="238861" y="155041"/>
                </a:lnTo>
                <a:lnTo>
                  <a:pt x="246456" y="155041"/>
                </a:lnTo>
                <a:lnTo>
                  <a:pt x="247154" y="154343"/>
                </a:lnTo>
                <a:close/>
              </a:path>
              <a:path w="267969" h="205739">
                <a:moveTo>
                  <a:pt x="256120" y="79933"/>
                </a:moveTo>
                <a:lnTo>
                  <a:pt x="249224" y="81991"/>
                </a:lnTo>
                <a:lnTo>
                  <a:pt x="185712" y="98526"/>
                </a:lnTo>
                <a:lnTo>
                  <a:pt x="267868" y="98526"/>
                </a:lnTo>
                <a:lnTo>
                  <a:pt x="265798" y="91643"/>
                </a:lnTo>
                <a:lnTo>
                  <a:pt x="263728" y="84061"/>
                </a:lnTo>
                <a:lnTo>
                  <a:pt x="256120" y="79933"/>
                </a:lnTo>
                <a:close/>
              </a:path>
              <a:path w="267969" h="205739">
                <a:moveTo>
                  <a:pt x="240245" y="37884"/>
                </a:moveTo>
                <a:lnTo>
                  <a:pt x="233349" y="41338"/>
                </a:lnTo>
                <a:lnTo>
                  <a:pt x="168452" y="75780"/>
                </a:lnTo>
                <a:lnTo>
                  <a:pt x="227491" y="75780"/>
                </a:lnTo>
                <a:lnTo>
                  <a:pt x="246456" y="65455"/>
                </a:lnTo>
                <a:lnTo>
                  <a:pt x="253365" y="62001"/>
                </a:lnTo>
                <a:lnTo>
                  <a:pt x="255435" y="53733"/>
                </a:lnTo>
                <a:lnTo>
                  <a:pt x="248526" y="39954"/>
                </a:lnTo>
                <a:lnTo>
                  <a:pt x="240245" y="37884"/>
                </a:lnTo>
                <a:close/>
              </a:path>
              <a:path w="267969" h="205739">
                <a:moveTo>
                  <a:pt x="208495" y="4127"/>
                </a:moveTo>
                <a:lnTo>
                  <a:pt x="139446" y="64084"/>
                </a:lnTo>
                <a:lnTo>
                  <a:pt x="112522" y="72339"/>
                </a:lnTo>
                <a:lnTo>
                  <a:pt x="172365" y="72339"/>
                </a:lnTo>
                <a:lnTo>
                  <a:pt x="226441" y="24803"/>
                </a:lnTo>
                <a:lnTo>
                  <a:pt x="227139" y="15849"/>
                </a:lnTo>
                <a:lnTo>
                  <a:pt x="217462" y="4826"/>
                </a:lnTo>
                <a:lnTo>
                  <a:pt x="208495" y="4127"/>
                </a:lnTo>
                <a:close/>
              </a:path>
            </a:pathLst>
          </a:custGeom>
          <a:solidFill>
            <a:srgbClr val="F83C4F"/>
          </a:solidFill>
        </p:spPr>
        <p:txBody>
          <a:bodyPr wrap="square" lIns="0" tIns="0" rIns="0" bIns="0" rtlCol="0"/>
          <a:lstStyle/>
          <a:p>
            <a:endParaRPr/>
          </a:p>
        </p:txBody>
      </p:sp>
      <p:sp>
        <p:nvSpPr>
          <p:cNvPr id="10" name="object 10"/>
          <p:cNvSpPr/>
          <p:nvPr/>
        </p:nvSpPr>
        <p:spPr>
          <a:xfrm>
            <a:off x="1251089" y="5191607"/>
            <a:ext cx="243840" cy="241935"/>
          </a:xfrm>
          <a:custGeom>
            <a:avLst/>
            <a:gdLst/>
            <a:ahLst/>
            <a:cxnLst/>
            <a:rect l="l" t="t" r="r" b="b"/>
            <a:pathLst>
              <a:path w="243840" h="241935">
                <a:moveTo>
                  <a:pt x="147353" y="169519"/>
                </a:moveTo>
                <a:lnTo>
                  <a:pt x="114604" y="169519"/>
                </a:lnTo>
                <a:lnTo>
                  <a:pt x="151193" y="234975"/>
                </a:lnTo>
                <a:lnTo>
                  <a:pt x="153949" y="239801"/>
                </a:lnTo>
                <a:lnTo>
                  <a:pt x="158089" y="241871"/>
                </a:lnTo>
                <a:lnTo>
                  <a:pt x="165696" y="241871"/>
                </a:lnTo>
                <a:lnTo>
                  <a:pt x="168452" y="241172"/>
                </a:lnTo>
                <a:lnTo>
                  <a:pt x="170522" y="239801"/>
                </a:lnTo>
                <a:lnTo>
                  <a:pt x="177431" y="236346"/>
                </a:lnTo>
                <a:lnTo>
                  <a:pt x="179501" y="227393"/>
                </a:lnTo>
                <a:lnTo>
                  <a:pt x="147353" y="169519"/>
                </a:lnTo>
                <a:close/>
              </a:path>
              <a:path w="243840" h="241935">
                <a:moveTo>
                  <a:pt x="44196" y="0"/>
                </a:moveTo>
                <a:lnTo>
                  <a:pt x="0" y="41351"/>
                </a:lnTo>
                <a:lnTo>
                  <a:pt x="53162" y="97853"/>
                </a:lnTo>
                <a:lnTo>
                  <a:pt x="51835" y="117916"/>
                </a:lnTo>
                <a:lnTo>
                  <a:pt x="60671" y="139536"/>
                </a:lnTo>
                <a:lnTo>
                  <a:pt x="74036" y="159091"/>
                </a:lnTo>
                <a:lnTo>
                  <a:pt x="86296" y="172961"/>
                </a:lnTo>
                <a:lnTo>
                  <a:pt x="100799" y="230847"/>
                </a:lnTo>
                <a:lnTo>
                  <a:pt x="102184" y="237045"/>
                </a:lnTo>
                <a:lnTo>
                  <a:pt x="107708" y="241172"/>
                </a:lnTo>
                <a:lnTo>
                  <a:pt x="115989" y="241172"/>
                </a:lnTo>
                <a:lnTo>
                  <a:pt x="117360" y="240474"/>
                </a:lnTo>
                <a:lnTo>
                  <a:pt x="124968" y="238417"/>
                </a:lnTo>
                <a:lnTo>
                  <a:pt x="129108" y="231520"/>
                </a:lnTo>
                <a:lnTo>
                  <a:pt x="127723" y="223951"/>
                </a:lnTo>
                <a:lnTo>
                  <a:pt x="114604" y="169519"/>
                </a:lnTo>
                <a:lnTo>
                  <a:pt x="147353" y="169519"/>
                </a:lnTo>
                <a:lnTo>
                  <a:pt x="144284" y="163995"/>
                </a:lnTo>
                <a:lnTo>
                  <a:pt x="182228" y="163995"/>
                </a:lnTo>
                <a:lnTo>
                  <a:pt x="161556" y="141947"/>
                </a:lnTo>
                <a:lnTo>
                  <a:pt x="212286" y="141947"/>
                </a:lnTo>
                <a:lnTo>
                  <a:pt x="165696" y="110934"/>
                </a:lnTo>
                <a:lnTo>
                  <a:pt x="161285" y="105146"/>
                </a:lnTo>
                <a:lnTo>
                  <a:pt x="157326" y="99223"/>
                </a:lnTo>
                <a:lnTo>
                  <a:pt x="153754" y="93298"/>
                </a:lnTo>
                <a:lnTo>
                  <a:pt x="150507" y="87502"/>
                </a:lnTo>
                <a:lnTo>
                  <a:pt x="199998" y="87502"/>
                </a:lnTo>
                <a:lnTo>
                  <a:pt x="212636" y="82689"/>
                </a:lnTo>
                <a:lnTo>
                  <a:pt x="218859" y="79235"/>
                </a:lnTo>
                <a:lnTo>
                  <a:pt x="220929" y="71653"/>
                </a:lnTo>
                <a:lnTo>
                  <a:pt x="215789" y="62431"/>
                </a:lnTo>
                <a:lnTo>
                  <a:pt x="193203" y="62431"/>
                </a:lnTo>
                <a:lnTo>
                  <a:pt x="183991" y="62099"/>
                </a:lnTo>
                <a:lnTo>
                  <a:pt x="173226" y="60344"/>
                </a:lnTo>
                <a:lnTo>
                  <a:pt x="161556" y="57873"/>
                </a:lnTo>
                <a:lnTo>
                  <a:pt x="145944" y="54326"/>
                </a:lnTo>
                <a:lnTo>
                  <a:pt x="142306" y="53746"/>
                </a:lnTo>
                <a:lnTo>
                  <a:pt x="94576" y="53746"/>
                </a:lnTo>
                <a:lnTo>
                  <a:pt x="44196" y="0"/>
                </a:lnTo>
                <a:close/>
              </a:path>
              <a:path w="243840" h="241935">
                <a:moveTo>
                  <a:pt x="182228" y="163995"/>
                </a:moveTo>
                <a:lnTo>
                  <a:pt x="144284" y="163995"/>
                </a:lnTo>
                <a:lnTo>
                  <a:pt x="191236" y="214299"/>
                </a:lnTo>
                <a:lnTo>
                  <a:pt x="193992" y="217055"/>
                </a:lnTo>
                <a:lnTo>
                  <a:pt x="197446" y="218439"/>
                </a:lnTo>
                <a:lnTo>
                  <a:pt x="205054" y="218439"/>
                </a:lnTo>
                <a:lnTo>
                  <a:pt x="208495" y="217055"/>
                </a:lnTo>
                <a:lnTo>
                  <a:pt x="211264" y="214998"/>
                </a:lnTo>
                <a:lnTo>
                  <a:pt x="216776" y="209473"/>
                </a:lnTo>
                <a:lnTo>
                  <a:pt x="216776" y="201218"/>
                </a:lnTo>
                <a:lnTo>
                  <a:pt x="211950" y="195694"/>
                </a:lnTo>
                <a:lnTo>
                  <a:pt x="182228" y="163995"/>
                </a:lnTo>
                <a:close/>
              </a:path>
              <a:path w="243840" h="241935">
                <a:moveTo>
                  <a:pt x="212286" y="141947"/>
                </a:moveTo>
                <a:lnTo>
                  <a:pt x="161556" y="141947"/>
                </a:lnTo>
                <a:lnTo>
                  <a:pt x="222300" y="182600"/>
                </a:lnTo>
                <a:lnTo>
                  <a:pt x="225069" y="183286"/>
                </a:lnTo>
                <a:lnTo>
                  <a:pt x="231978" y="183286"/>
                </a:lnTo>
                <a:lnTo>
                  <a:pt x="236804" y="181216"/>
                </a:lnTo>
                <a:lnTo>
                  <a:pt x="243713" y="170891"/>
                </a:lnTo>
                <a:lnTo>
                  <a:pt x="242316" y="161937"/>
                </a:lnTo>
                <a:lnTo>
                  <a:pt x="212286" y="141947"/>
                </a:lnTo>
                <a:close/>
              </a:path>
              <a:path w="243840" h="241935">
                <a:moveTo>
                  <a:pt x="199998" y="87502"/>
                </a:moveTo>
                <a:lnTo>
                  <a:pt x="151193" y="87502"/>
                </a:lnTo>
                <a:lnTo>
                  <a:pt x="167203" y="90045"/>
                </a:lnTo>
                <a:lnTo>
                  <a:pt x="183472" y="90263"/>
                </a:lnTo>
                <a:lnTo>
                  <a:pt x="198961" y="87897"/>
                </a:lnTo>
                <a:lnTo>
                  <a:pt x="199998" y="87502"/>
                </a:lnTo>
                <a:close/>
              </a:path>
              <a:path w="243840" h="241935">
                <a:moveTo>
                  <a:pt x="206425" y="57188"/>
                </a:moveTo>
                <a:lnTo>
                  <a:pt x="200215" y="60629"/>
                </a:lnTo>
                <a:lnTo>
                  <a:pt x="193203" y="62431"/>
                </a:lnTo>
                <a:lnTo>
                  <a:pt x="215789" y="62431"/>
                </a:lnTo>
                <a:lnTo>
                  <a:pt x="214020" y="59258"/>
                </a:lnTo>
                <a:lnTo>
                  <a:pt x="206425" y="57188"/>
                </a:lnTo>
                <a:close/>
              </a:path>
              <a:path w="243840" h="241935">
                <a:moveTo>
                  <a:pt x="112132" y="51099"/>
                </a:moveTo>
                <a:lnTo>
                  <a:pt x="94576" y="53746"/>
                </a:lnTo>
                <a:lnTo>
                  <a:pt x="142306" y="53746"/>
                </a:lnTo>
                <a:lnTo>
                  <a:pt x="129362" y="51681"/>
                </a:lnTo>
                <a:lnTo>
                  <a:pt x="112132" y="51099"/>
                </a:lnTo>
                <a:close/>
              </a:path>
            </a:pathLst>
          </a:custGeom>
          <a:solidFill>
            <a:srgbClr val="F83C4F"/>
          </a:solidFill>
        </p:spPr>
        <p:txBody>
          <a:bodyPr wrap="square" lIns="0" tIns="0" rIns="0" bIns="0" rtlCol="0"/>
          <a:lstStyle/>
          <a:p>
            <a:endParaRPr/>
          </a:p>
        </p:txBody>
      </p:sp>
      <p:sp>
        <p:nvSpPr>
          <p:cNvPr id="11" name="object 11"/>
          <p:cNvSpPr/>
          <p:nvPr/>
        </p:nvSpPr>
        <p:spPr>
          <a:xfrm>
            <a:off x="1550022" y="5430020"/>
            <a:ext cx="241935" cy="247015"/>
          </a:xfrm>
          <a:custGeom>
            <a:avLst/>
            <a:gdLst/>
            <a:ahLst/>
            <a:cxnLst/>
            <a:rect l="l" t="t" r="r" b="b"/>
            <a:pathLst>
              <a:path w="241935" h="247014">
                <a:moveTo>
                  <a:pt x="230237" y="192938"/>
                </a:moveTo>
                <a:lnTo>
                  <a:pt x="147726" y="192938"/>
                </a:lnTo>
                <a:lnTo>
                  <a:pt x="197434" y="246684"/>
                </a:lnTo>
                <a:lnTo>
                  <a:pt x="241617" y="205346"/>
                </a:lnTo>
                <a:lnTo>
                  <a:pt x="230237" y="192938"/>
                </a:lnTo>
                <a:close/>
              </a:path>
              <a:path w="241935" h="247014">
                <a:moveTo>
                  <a:pt x="221011" y="182879"/>
                </a:moveTo>
                <a:lnTo>
                  <a:pt x="49118" y="182879"/>
                </a:lnTo>
                <a:lnTo>
                  <a:pt x="58331" y="183287"/>
                </a:lnTo>
                <a:lnTo>
                  <a:pt x="69096" y="185251"/>
                </a:lnTo>
                <a:lnTo>
                  <a:pt x="80772" y="188125"/>
                </a:lnTo>
                <a:lnTo>
                  <a:pt x="96378" y="191682"/>
                </a:lnTo>
                <a:lnTo>
                  <a:pt x="112958" y="194403"/>
                </a:lnTo>
                <a:lnTo>
                  <a:pt x="130183" y="195188"/>
                </a:lnTo>
                <a:lnTo>
                  <a:pt x="147726" y="192938"/>
                </a:lnTo>
                <a:lnTo>
                  <a:pt x="230237" y="192938"/>
                </a:lnTo>
                <a:lnTo>
                  <a:pt x="221011" y="182879"/>
                </a:lnTo>
                <a:close/>
              </a:path>
              <a:path w="241935" h="247014">
                <a:moveTo>
                  <a:pt x="59534" y="154349"/>
                </a:moveTo>
                <a:lnTo>
                  <a:pt x="44045" y="156716"/>
                </a:lnTo>
                <a:lnTo>
                  <a:pt x="30365" y="161924"/>
                </a:lnTo>
                <a:lnTo>
                  <a:pt x="24155" y="165379"/>
                </a:lnTo>
                <a:lnTo>
                  <a:pt x="21399" y="172948"/>
                </a:lnTo>
                <a:lnTo>
                  <a:pt x="28295" y="185356"/>
                </a:lnTo>
                <a:lnTo>
                  <a:pt x="35890" y="188125"/>
                </a:lnTo>
                <a:lnTo>
                  <a:pt x="42100" y="184670"/>
                </a:lnTo>
                <a:lnTo>
                  <a:pt x="49118" y="182879"/>
                </a:lnTo>
                <a:lnTo>
                  <a:pt x="221011" y="182879"/>
                </a:lnTo>
                <a:lnTo>
                  <a:pt x="197365" y="157098"/>
                </a:lnTo>
                <a:lnTo>
                  <a:pt x="91808" y="157098"/>
                </a:lnTo>
                <a:lnTo>
                  <a:pt x="75799" y="154563"/>
                </a:lnTo>
                <a:lnTo>
                  <a:pt x="59534" y="154349"/>
                </a:lnTo>
                <a:close/>
              </a:path>
              <a:path w="241935" h="247014">
                <a:moveTo>
                  <a:pt x="17259" y="59258"/>
                </a:moveTo>
                <a:lnTo>
                  <a:pt x="8280" y="60629"/>
                </a:lnTo>
                <a:lnTo>
                  <a:pt x="0" y="73037"/>
                </a:lnTo>
                <a:lnTo>
                  <a:pt x="1371" y="81991"/>
                </a:lnTo>
                <a:lnTo>
                  <a:pt x="7581" y="86131"/>
                </a:lnTo>
                <a:lnTo>
                  <a:pt x="77304" y="133667"/>
                </a:lnTo>
                <a:lnTo>
                  <a:pt x="81723" y="139466"/>
                </a:lnTo>
                <a:lnTo>
                  <a:pt x="85686" y="145388"/>
                </a:lnTo>
                <a:lnTo>
                  <a:pt x="89259" y="151307"/>
                </a:lnTo>
                <a:lnTo>
                  <a:pt x="92506" y="157098"/>
                </a:lnTo>
                <a:lnTo>
                  <a:pt x="197365" y="157098"/>
                </a:lnTo>
                <a:lnTo>
                  <a:pt x="189153" y="148145"/>
                </a:lnTo>
                <a:lnTo>
                  <a:pt x="189296" y="128071"/>
                </a:lnTo>
                <a:lnTo>
                  <a:pt x="179924" y="106376"/>
                </a:lnTo>
                <a:lnTo>
                  <a:pt x="177410" y="102666"/>
                </a:lnTo>
                <a:lnTo>
                  <a:pt x="81457" y="102666"/>
                </a:lnTo>
                <a:lnTo>
                  <a:pt x="23469" y="63385"/>
                </a:lnTo>
                <a:lnTo>
                  <a:pt x="17259" y="59258"/>
                </a:lnTo>
                <a:close/>
              </a:path>
              <a:path w="241935" h="247014">
                <a:moveTo>
                  <a:pt x="37274" y="23431"/>
                </a:moveTo>
                <a:lnTo>
                  <a:pt x="26225" y="34455"/>
                </a:lnTo>
                <a:lnTo>
                  <a:pt x="25539" y="42710"/>
                </a:lnTo>
                <a:lnTo>
                  <a:pt x="31064" y="48234"/>
                </a:lnTo>
                <a:lnTo>
                  <a:pt x="81457" y="102666"/>
                </a:lnTo>
                <a:lnTo>
                  <a:pt x="177410" y="102666"/>
                </a:lnTo>
                <a:lnTo>
                  <a:pt x="166536" y="86618"/>
                </a:lnTo>
                <a:lnTo>
                  <a:pt x="160960" y="79933"/>
                </a:lnTo>
                <a:lnTo>
                  <a:pt x="98018" y="79933"/>
                </a:lnTo>
                <a:lnTo>
                  <a:pt x="51079" y="29629"/>
                </a:lnTo>
                <a:lnTo>
                  <a:pt x="45567" y="24104"/>
                </a:lnTo>
                <a:lnTo>
                  <a:pt x="37274" y="23431"/>
                </a:lnTo>
                <a:close/>
              </a:path>
              <a:path w="241935" h="247014">
                <a:moveTo>
                  <a:pt x="78701" y="0"/>
                </a:moveTo>
                <a:lnTo>
                  <a:pt x="64884" y="6883"/>
                </a:lnTo>
                <a:lnTo>
                  <a:pt x="62814" y="15151"/>
                </a:lnTo>
                <a:lnTo>
                  <a:pt x="66268" y="22047"/>
                </a:lnTo>
                <a:lnTo>
                  <a:pt x="98018" y="79933"/>
                </a:lnTo>
                <a:lnTo>
                  <a:pt x="160960" y="79933"/>
                </a:lnTo>
                <a:lnTo>
                  <a:pt x="156934" y="75107"/>
                </a:lnTo>
                <a:lnTo>
                  <a:pt x="127025" y="75107"/>
                </a:lnTo>
                <a:lnTo>
                  <a:pt x="90436" y="8953"/>
                </a:lnTo>
                <a:lnTo>
                  <a:pt x="86982" y="2057"/>
                </a:lnTo>
                <a:lnTo>
                  <a:pt x="78701" y="0"/>
                </a:lnTo>
                <a:close/>
              </a:path>
              <a:path w="241935" h="247014">
                <a:moveTo>
                  <a:pt x="131851" y="2755"/>
                </a:moveTo>
                <a:lnTo>
                  <a:pt x="124269" y="4127"/>
                </a:lnTo>
                <a:lnTo>
                  <a:pt x="116662" y="6197"/>
                </a:lnTo>
                <a:lnTo>
                  <a:pt x="112522" y="13080"/>
                </a:lnTo>
                <a:lnTo>
                  <a:pt x="113906" y="20675"/>
                </a:lnTo>
                <a:lnTo>
                  <a:pt x="127025" y="75107"/>
                </a:lnTo>
                <a:lnTo>
                  <a:pt x="156934" y="75107"/>
                </a:lnTo>
                <a:lnTo>
                  <a:pt x="154635" y="72351"/>
                </a:lnTo>
                <a:lnTo>
                  <a:pt x="140817" y="14477"/>
                </a:lnTo>
                <a:lnTo>
                  <a:pt x="138747" y="6883"/>
                </a:lnTo>
                <a:lnTo>
                  <a:pt x="131851" y="2755"/>
                </a:lnTo>
                <a:close/>
              </a:path>
            </a:pathLst>
          </a:custGeom>
          <a:solidFill>
            <a:srgbClr val="F83C4F"/>
          </a:solidFill>
        </p:spPr>
        <p:txBody>
          <a:bodyPr wrap="square" lIns="0" tIns="0" rIns="0" bIns="0" rtlCol="0"/>
          <a:lstStyle/>
          <a:p>
            <a:endParaRPr/>
          </a:p>
        </p:txBody>
      </p:sp>
      <p:sp>
        <p:nvSpPr>
          <p:cNvPr id="12" name="object 12"/>
          <p:cNvSpPr/>
          <p:nvPr/>
        </p:nvSpPr>
        <p:spPr>
          <a:xfrm>
            <a:off x="1491335" y="5191594"/>
            <a:ext cx="236220" cy="254000"/>
          </a:xfrm>
          <a:custGeom>
            <a:avLst/>
            <a:gdLst/>
            <a:ahLst/>
            <a:cxnLst/>
            <a:rect l="l" t="t" r="r" b="b"/>
            <a:pathLst>
              <a:path w="236219" h="254000">
                <a:moveTo>
                  <a:pt x="136004" y="171576"/>
                </a:moveTo>
                <a:lnTo>
                  <a:pt x="104940" y="171576"/>
                </a:lnTo>
                <a:lnTo>
                  <a:pt x="71818" y="233603"/>
                </a:lnTo>
                <a:lnTo>
                  <a:pt x="68351" y="240487"/>
                </a:lnTo>
                <a:lnTo>
                  <a:pt x="70421" y="248754"/>
                </a:lnTo>
                <a:lnTo>
                  <a:pt x="77330" y="252209"/>
                </a:lnTo>
                <a:lnTo>
                  <a:pt x="79400" y="253580"/>
                </a:lnTo>
                <a:lnTo>
                  <a:pt x="88379" y="253580"/>
                </a:lnTo>
                <a:lnTo>
                  <a:pt x="93205" y="250824"/>
                </a:lnTo>
                <a:lnTo>
                  <a:pt x="95973" y="245998"/>
                </a:lnTo>
                <a:lnTo>
                  <a:pt x="136004" y="171576"/>
                </a:lnTo>
                <a:close/>
              </a:path>
              <a:path w="236219" h="254000">
                <a:moveTo>
                  <a:pt x="152895" y="157797"/>
                </a:moveTo>
                <a:lnTo>
                  <a:pt x="80784" y="157797"/>
                </a:lnTo>
                <a:lnTo>
                  <a:pt x="35217" y="209473"/>
                </a:lnTo>
                <a:lnTo>
                  <a:pt x="30391" y="214998"/>
                </a:lnTo>
                <a:lnTo>
                  <a:pt x="31076" y="223951"/>
                </a:lnTo>
                <a:lnTo>
                  <a:pt x="36601" y="228777"/>
                </a:lnTo>
                <a:lnTo>
                  <a:pt x="39357" y="230847"/>
                </a:lnTo>
                <a:lnTo>
                  <a:pt x="42125" y="232219"/>
                </a:lnTo>
                <a:lnTo>
                  <a:pt x="49707" y="232219"/>
                </a:lnTo>
                <a:lnTo>
                  <a:pt x="53174" y="230847"/>
                </a:lnTo>
                <a:lnTo>
                  <a:pt x="55930" y="227406"/>
                </a:lnTo>
                <a:lnTo>
                  <a:pt x="104940" y="171576"/>
                </a:lnTo>
                <a:lnTo>
                  <a:pt x="136004" y="171576"/>
                </a:lnTo>
                <a:lnTo>
                  <a:pt x="141303" y="166659"/>
                </a:lnTo>
                <a:lnTo>
                  <a:pt x="146797" y="162190"/>
                </a:lnTo>
                <a:lnTo>
                  <a:pt x="152422" y="158109"/>
                </a:lnTo>
                <a:lnTo>
                  <a:pt x="152895" y="157797"/>
                </a:lnTo>
                <a:close/>
              </a:path>
              <a:path w="236219" h="254000">
                <a:moveTo>
                  <a:pt x="190789" y="154355"/>
                </a:moveTo>
                <a:lnTo>
                  <a:pt x="158115" y="154355"/>
                </a:lnTo>
                <a:lnTo>
                  <a:pt x="158115" y="155041"/>
                </a:lnTo>
                <a:lnTo>
                  <a:pt x="157214" y="171396"/>
                </a:lnTo>
                <a:lnTo>
                  <a:pt x="169151" y="215684"/>
                </a:lnTo>
                <a:lnTo>
                  <a:pt x="180886" y="223253"/>
                </a:lnTo>
                <a:lnTo>
                  <a:pt x="193306" y="214998"/>
                </a:lnTo>
                <a:lnTo>
                  <a:pt x="194691" y="207416"/>
                </a:lnTo>
                <a:lnTo>
                  <a:pt x="190550" y="201206"/>
                </a:lnTo>
                <a:lnTo>
                  <a:pt x="188109" y="194197"/>
                </a:lnTo>
                <a:lnTo>
                  <a:pt x="187612" y="184929"/>
                </a:lnTo>
                <a:lnTo>
                  <a:pt x="188413" y="173983"/>
                </a:lnTo>
                <a:lnTo>
                  <a:pt x="190789" y="154355"/>
                </a:lnTo>
                <a:close/>
              </a:path>
              <a:path w="236219" h="254000">
                <a:moveTo>
                  <a:pt x="192704" y="129539"/>
                </a:moveTo>
                <a:lnTo>
                  <a:pt x="73872" y="129551"/>
                </a:lnTo>
                <a:lnTo>
                  <a:pt x="11747" y="172275"/>
                </a:lnTo>
                <a:lnTo>
                  <a:pt x="5537" y="176402"/>
                </a:lnTo>
                <a:lnTo>
                  <a:pt x="4140" y="185369"/>
                </a:lnTo>
                <a:lnTo>
                  <a:pt x="11049" y="195694"/>
                </a:lnTo>
                <a:lnTo>
                  <a:pt x="15201" y="197777"/>
                </a:lnTo>
                <a:lnTo>
                  <a:pt x="22110" y="197777"/>
                </a:lnTo>
                <a:lnTo>
                  <a:pt x="24853" y="197078"/>
                </a:lnTo>
                <a:lnTo>
                  <a:pt x="26924" y="195008"/>
                </a:lnTo>
                <a:lnTo>
                  <a:pt x="80784" y="157797"/>
                </a:lnTo>
                <a:lnTo>
                  <a:pt x="152895" y="157797"/>
                </a:lnTo>
                <a:lnTo>
                  <a:pt x="158115" y="154355"/>
                </a:lnTo>
                <a:lnTo>
                  <a:pt x="190789" y="154355"/>
                </a:lnTo>
                <a:lnTo>
                  <a:pt x="191770" y="146259"/>
                </a:lnTo>
                <a:lnTo>
                  <a:pt x="192704" y="129539"/>
                </a:lnTo>
                <a:close/>
              </a:path>
              <a:path w="236219" h="254000">
                <a:moveTo>
                  <a:pt x="190550" y="0"/>
                </a:moveTo>
                <a:lnTo>
                  <a:pt x="139471" y="58585"/>
                </a:lnTo>
                <a:lnTo>
                  <a:pt x="119514" y="60690"/>
                </a:lnTo>
                <a:lnTo>
                  <a:pt x="98910" y="72358"/>
                </a:lnTo>
                <a:lnTo>
                  <a:pt x="80635" y="87645"/>
                </a:lnTo>
                <a:lnTo>
                  <a:pt x="67665" y="100609"/>
                </a:lnTo>
                <a:lnTo>
                  <a:pt x="11049" y="120586"/>
                </a:lnTo>
                <a:lnTo>
                  <a:pt x="4140" y="123342"/>
                </a:lnTo>
                <a:lnTo>
                  <a:pt x="0" y="130924"/>
                </a:lnTo>
                <a:lnTo>
                  <a:pt x="2768" y="138518"/>
                </a:lnTo>
                <a:lnTo>
                  <a:pt x="5537" y="145402"/>
                </a:lnTo>
                <a:lnTo>
                  <a:pt x="11049" y="148843"/>
                </a:lnTo>
                <a:lnTo>
                  <a:pt x="19342" y="148843"/>
                </a:lnTo>
                <a:lnTo>
                  <a:pt x="21412" y="148145"/>
                </a:lnTo>
                <a:lnTo>
                  <a:pt x="73888" y="129539"/>
                </a:lnTo>
                <a:lnTo>
                  <a:pt x="192704" y="129539"/>
                </a:lnTo>
                <a:lnTo>
                  <a:pt x="191699" y="112326"/>
                </a:lnTo>
                <a:lnTo>
                  <a:pt x="187782" y="95097"/>
                </a:lnTo>
                <a:lnTo>
                  <a:pt x="236118" y="39966"/>
                </a:lnTo>
                <a:lnTo>
                  <a:pt x="190550" y="0"/>
                </a:lnTo>
                <a:close/>
              </a:path>
            </a:pathLst>
          </a:custGeom>
          <a:solidFill>
            <a:srgbClr val="F83C4F"/>
          </a:solidFill>
        </p:spPr>
        <p:txBody>
          <a:bodyPr wrap="square" lIns="0" tIns="0" rIns="0" bIns="0" rtlCol="0"/>
          <a:lstStyle/>
          <a:p>
            <a:endParaRPr/>
          </a:p>
        </p:txBody>
      </p:sp>
      <p:sp>
        <p:nvSpPr>
          <p:cNvPr id="20" name="object 20"/>
          <p:cNvSpPr/>
          <p:nvPr/>
        </p:nvSpPr>
        <p:spPr>
          <a:xfrm>
            <a:off x="1182999" y="2721025"/>
            <a:ext cx="635000" cy="533400"/>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1202208" y="3068464"/>
            <a:ext cx="82518" cy="112754"/>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254544" y="2739102"/>
            <a:ext cx="494030" cy="440055"/>
          </a:xfrm>
          <a:custGeom>
            <a:avLst/>
            <a:gdLst/>
            <a:ahLst/>
            <a:cxnLst/>
            <a:rect l="l" t="t" r="r" b="b"/>
            <a:pathLst>
              <a:path w="494030" h="440055">
                <a:moveTo>
                  <a:pt x="179154" y="393326"/>
                </a:moveTo>
                <a:lnTo>
                  <a:pt x="141160" y="393326"/>
                </a:lnTo>
                <a:lnTo>
                  <a:pt x="176441" y="431312"/>
                </a:lnTo>
                <a:lnTo>
                  <a:pt x="181978" y="436849"/>
                </a:lnTo>
                <a:lnTo>
                  <a:pt x="189598" y="439605"/>
                </a:lnTo>
                <a:lnTo>
                  <a:pt x="197205" y="437522"/>
                </a:lnTo>
                <a:lnTo>
                  <a:pt x="296817" y="409214"/>
                </a:lnTo>
                <a:lnTo>
                  <a:pt x="193751" y="409214"/>
                </a:lnTo>
                <a:lnTo>
                  <a:pt x="179154" y="393326"/>
                </a:lnTo>
                <a:close/>
              </a:path>
              <a:path w="494030" h="440055">
                <a:moveTo>
                  <a:pt x="326771" y="0"/>
                </a:moveTo>
                <a:lnTo>
                  <a:pt x="320826" y="537"/>
                </a:lnTo>
                <a:lnTo>
                  <a:pt x="315531" y="3792"/>
                </a:lnTo>
                <a:lnTo>
                  <a:pt x="0" y="307690"/>
                </a:lnTo>
                <a:lnTo>
                  <a:pt x="62268" y="415424"/>
                </a:lnTo>
                <a:lnTo>
                  <a:pt x="141160" y="393326"/>
                </a:lnTo>
                <a:lnTo>
                  <a:pt x="179154" y="393326"/>
                </a:lnTo>
                <a:lnTo>
                  <a:pt x="170916" y="384360"/>
                </a:lnTo>
                <a:lnTo>
                  <a:pt x="296151" y="348445"/>
                </a:lnTo>
                <a:lnTo>
                  <a:pt x="324464" y="348445"/>
                </a:lnTo>
                <a:lnTo>
                  <a:pt x="325907" y="340837"/>
                </a:lnTo>
                <a:lnTo>
                  <a:pt x="484378" y="295943"/>
                </a:lnTo>
                <a:lnTo>
                  <a:pt x="489745" y="292210"/>
                </a:lnTo>
                <a:lnTo>
                  <a:pt x="493104" y="286794"/>
                </a:lnTo>
                <a:lnTo>
                  <a:pt x="493998" y="280600"/>
                </a:lnTo>
                <a:lnTo>
                  <a:pt x="491972" y="274531"/>
                </a:lnTo>
                <a:lnTo>
                  <a:pt x="336981" y="6561"/>
                </a:lnTo>
                <a:lnTo>
                  <a:pt x="332458" y="2051"/>
                </a:lnTo>
                <a:lnTo>
                  <a:pt x="326771" y="0"/>
                </a:lnTo>
                <a:close/>
              </a:path>
              <a:path w="494030" h="440055">
                <a:moveTo>
                  <a:pt x="324464" y="348445"/>
                </a:moveTo>
                <a:lnTo>
                  <a:pt x="296151" y="348445"/>
                </a:lnTo>
                <a:lnTo>
                  <a:pt x="289928" y="381592"/>
                </a:lnTo>
                <a:lnTo>
                  <a:pt x="193751" y="409214"/>
                </a:lnTo>
                <a:lnTo>
                  <a:pt x="296817" y="409214"/>
                </a:lnTo>
                <a:lnTo>
                  <a:pt x="301688" y="407830"/>
                </a:lnTo>
                <a:lnTo>
                  <a:pt x="303072" y="407144"/>
                </a:lnTo>
                <a:lnTo>
                  <a:pt x="305142" y="406458"/>
                </a:lnTo>
                <a:lnTo>
                  <a:pt x="306539" y="405760"/>
                </a:lnTo>
                <a:lnTo>
                  <a:pt x="311378" y="403004"/>
                </a:lnTo>
                <a:lnTo>
                  <a:pt x="315531" y="397479"/>
                </a:lnTo>
                <a:lnTo>
                  <a:pt x="316217" y="391942"/>
                </a:lnTo>
                <a:lnTo>
                  <a:pt x="324464" y="348445"/>
                </a:lnTo>
                <a:close/>
              </a:path>
            </a:pathLst>
          </a:custGeom>
          <a:solidFill>
            <a:srgbClr val="F83C4F"/>
          </a:solidFill>
        </p:spPr>
        <p:txBody>
          <a:bodyPr wrap="square" lIns="0" tIns="0" rIns="0" bIns="0" rtlCol="0"/>
          <a:lstStyle/>
          <a:p>
            <a:endParaRPr/>
          </a:p>
        </p:txBody>
      </p:sp>
      <p:sp>
        <p:nvSpPr>
          <p:cNvPr id="23" name="object 23"/>
          <p:cNvSpPr/>
          <p:nvPr/>
        </p:nvSpPr>
        <p:spPr>
          <a:xfrm>
            <a:off x="1170299" y="3902125"/>
            <a:ext cx="647700" cy="520700"/>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1299908" y="4090898"/>
            <a:ext cx="98310" cy="15722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1544434" y="4090873"/>
            <a:ext cx="98310" cy="157251"/>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1425079" y="4088447"/>
            <a:ext cx="92075" cy="170180"/>
          </a:xfrm>
          <a:custGeom>
            <a:avLst/>
            <a:gdLst/>
            <a:ahLst/>
            <a:cxnLst/>
            <a:rect l="l" t="t" r="r" b="b"/>
            <a:pathLst>
              <a:path w="92075" h="170179">
                <a:moveTo>
                  <a:pt x="66040" y="0"/>
                </a:moveTo>
                <a:lnTo>
                  <a:pt x="0" y="159067"/>
                </a:lnTo>
                <a:lnTo>
                  <a:pt x="25514" y="169621"/>
                </a:lnTo>
                <a:lnTo>
                  <a:pt x="91554" y="10553"/>
                </a:lnTo>
                <a:lnTo>
                  <a:pt x="66040" y="0"/>
                </a:lnTo>
                <a:close/>
              </a:path>
            </a:pathLst>
          </a:custGeom>
          <a:solidFill>
            <a:srgbClr val="F83C4F"/>
          </a:solidFill>
        </p:spPr>
        <p:txBody>
          <a:bodyPr wrap="square" lIns="0" tIns="0" rIns="0" bIns="0" rtlCol="0"/>
          <a:lstStyle/>
          <a:p>
            <a:endParaRPr/>
          </a:p>
        </p:txBody>
      </p:sp>
      <p:sp>
        <p:nvSpPr>
          <p:cNvPr id="27" name="object 27"/>
          <p:cNvSpPr/>
          <p:nvPr/>
        </p:nvSpPr>
        <p:spPr>
          <a:xfrm>
            <a:off x="1195184" y="3921429"/>
            <a:ext cx="552450" cy="427355"/>
          </a:xfrm>
          <a:custGeom>
            <a:avLst/>
            <a:gdLst/>
            <a:ahLst/>
            <a:cxnLst/>
            <a:rect l="l" t="t" r="r" b="b"/>
            <a:pathLst>
              <a:path w="552450" h="427354">
                <a:moveTo>
                  <a:pt x="552284" y="0"/>
                </a:moveTo>
                <a:lnTo>
                  <a:pt x="0" y="0"/>
                </a:lnTo>
                <a:lnTo>
                  <a:pt x="0" y="427240"/>
                </a:lnTo>
                <a:lnTo>
                  <a:pt x="552284" y="427240"/>
                </a:lnTo>
                <a:lnTo>
                  <a:pt x="552284" y="385889"/>
                </a:lnTo>
                <a:lnTo>
                  <a:pt x="41414" y="385889"/>
                </a:lnTo>
                <a:lnTo>
                  <a:pt x="41414" y="110261"/>
                </a:lnTo>
                <a:lnTo>
                  <a:pt x="552284" y="110261"/>
                </a:lnTo>
                <a:lnTo>
                  <a:pt x="552284" y="68910"/>
                </a:lnTo>
                <a:lnTo>
                  <a:pt x="372059" y="68910"/>
                </a:lnTo>
                <a:lnTo>
                  <a:pt x="365887" y="62750"/>
                </a:lnTo>
                <a:lnTo>
                  <a:pt x="365887" y="47523"/>
                </a:lnTo>
                <a:lnTo>
                  <a:pt x="372059" y="41351"/>
                </a:lnTo>
                <a:lnTo>
                  <a:pt x="552284" y="41351"/>
                </a:lnTo>
                <a:lnTo>
                  <a:pt x="552284" y="0"/>
                </a:lnTo>
                <a:close/>
              </a:path>
              <a:path w="552450" h="427354">
                <a:moveTo>
                  <a:pt x="552284" y="110261"/>
                </a:moveTo>
                <a:lnTo>
                  <a:pt x="510857" y="110261"/>
                </a:lnTo>
                <a:lnTo>
                  <a:pt x="510857" y="385889"/>
                </a:lnTo>
                <a:lnTo>
                  <a:pt x="552284" y="385889"/>
                </a:lnTo>
                <a:lnTo>
                  <a:pt x="552284" y="110261"/>
                </a:lnTo>
                <a:close/>
              </a:path>
              <a:path w="552450" h="427354">
                <a:moveTo>
                  <a:pt x="420395" y="41351"/>
                </a:moveTo>
                <a:lnTo>
                  <a:pt x="387324" y="41351"/>
                </a:lnTo>
                <a:lnTo>
                  <a:pt x="393496" y="47523"/>
                </a:lnTo>
                <a:lnTo>
                  <a:pt x="393496" y="62750"/>
                </a:lnTo>
                <a:lnTo>
                  <a:pt x="387324" y="68910"/>
                </a:lnTo>
                <a:lnTo>
                  <a:pt x="420395" y="68910"/>
                </a:lnTo>
                <a:lnTo>
                  <a:pt x="414210" y="62750"/>
                </a:lnTo>
                <a:lnTo>
                  <a:pt x="414210" y="47523"/>
                </a:lnTo>
                <a:lnTo>
                  <a:pt x="420395" y="41351"/>
                </a:lnTo>
                <a:close/>
              </a:path>
              <a:path w="552450" h="427354">
                <a:moveTo>
                  <a:pt x="468718" y="41351"/>
                </a:moveTo>
                <a:lnTo>
                  <a:pt x="435635" y="41351"/>
                </a:lnTo>
                <a:lnTo>
                  <a:pt x="441833" y="47523"/>
                </a:lnTo>
                <a:lnTo>
                  <a:pt x="441833" y="62750"/>
                </a:lnTo>
                <a:lnTo>
                  <a:pt x="435635" y="68910"/>
                </a:lnTo>
                <a:lnTo>
                  <a:pt x="468718" y="68910"/>
                </a:lnTo>
                <a:lnTo>
                  <a:pt x="462534" y="62750"/>
                </a:lnTo>
                <a:lnTo>
                  <a:pt x="462534" y="47523"/>
                </a:lnTo>
                <a:lnTo>
                  <a:pt x="468718" y="41351"/>
                </a:lnTo>
                <a:close/>
              </a:path>
              <a:path w="552450" h="427354">
                <a:moveTo>
                  <a:pt x="552284" y="41351"/>
                </a:moveTo>
                <a:lnTo>
                  <a:pt x="483971" y="41351"/>
                </a:lnTo>
                <a:lnTo>
                  <a:pt x="490143" y="47523"/>
                </a:lnTo>
                <a:lnTo>
                  <a:pt x="490143" y="62750"/>
                </a:lnTo>
                <a:lnTo>
                  <a:pt x="483971" y="68910"/>
                </a:lnTo>
                <a:lnTo>
                  <a:pt x="552284" y="68910"/>
                </a:lnTo>
                <a:lnTo>
                  <a:pt x="552284" y="41351"/>
                </a:lnTo>
                <a:close/>
              </a:path>
            </a:pathLst>
          </a:custGeom>
          <a:solidFill>
            <a:srgbClr val="F83C4F"/>
          </a:solidFill>
        </p:spPr>
        <p:txBody>
          <a:bodyPr wrap="square" lIns="0" tIns="0" rIns="0" bIns="0" rtlCol="0"/>
          <a:lstStyle/>
          <a:p>
            <a:endParaRPr/>
          </a:p>
        </p:txBody>
      </p:sp>
      <p:sp>
        <p:nvSpPr>
          <p:cNvPr id="28" name="object 28"/>
          <p:cNvSpPr/>
          <p:nvPr/>
        </p:nvSpPr>
        <p:spPr>
          <a:xfrm>
            <a:off x="5386704" y="3838625"/>
            <a:ext cx="673100" cy="673100"/>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5421312" y="3921937"/>
            <a:ext cx="487045" cy="283845"/>
          </a:xfrm>
          <a:custGeom>
            <a:avLst/>
            <a:gdLst/>
            <a:ahLst/>
            <a:cxnLst/>
            <a:rect l="l" t="t" r="r" b="b"/>
            <a:pathLst>
              <a:path w="487045" h="283845">
                <a:moveTo>
                  <a:pt x="233984" y="166865"/>
                </a:moveTo>
                <a:lnTo>
                  <a:pt x="0" y="166865"/>
                </a:lnTo>
                <a:lnTo>
                  <a:pt x="116992" y="283794"/>
                </a:lnTo>
                <a:lnTo>
                  <a:pt x="233984" y="166865"/>
                </a:lnTo>
                <a:close/>
              </a:path>
              <a:path w="487045" h="283845">
                <a:moveTo>
                  <a:pt x="283349" y="0"/>
                </a:moveTo>
                <a:lnTo>
                  <a:pt x="232830" y="5678"/>
                </a:lnTo>
                <a:lnTo>
                  <a:pt x="186322" y="21880"/>
                </a:lnTo>
                <a:lnTo>
                  <a:pt x="145095" y="47351"/>
                </a:lnTo>
                <a:lnTo>
                  <a:pt x="110421" y="80841"/>
                </a:lnTo>
                <a:lnTo>
                  <a:pt x="83570" y="121096"/>
                </a:lnTo>
                <a:lnTo>
                  <a:pt x="65811" y="166865"/>
                </a:lnTo>
                <a:lnTo>
                  <a:pt x="168782" y="166865"/>
                </a:lnTo>
                <a:lnTo>
                  <a:pt x="188657" y="138449"/>
                </a:lnTo>
                <a:lnTo>
                  <a:pt x="215326" y="116314"/>
                </a:lnTo>
                <a:lnTo>
                  <a:pt x="247366" y="101944"/>
                </a:lnTo>
                <a:lnTo>
                  <a:pt x="283349" y="96824"/>
                </a:lnTo>
                <a:lnTo>
                  <a:pt x="467008" y="96824"/>
                </a:lnTo>
                <a:lnTo>
                  <a:pt x="460486" y="86215"/>
                </a:lnTo>
                <a:lnTo>
                  <a:pt x="425487" y="50513"/>
                </a:lnTo>
                <a:lnTo>
                  <a:pt x="383322" y="23346"/>
                </a:lnTo>
                <a:lnTo>
                  <a:pt x="335455" y="6060"/>
                </a:lnTo>
                <a:lnTo>
                  <a:pt x="283349" y="0"/>
                </a:lnTo>
                <a:close/>
              </a:path>
              <a:path w="487045" h="283845">
                <a:moveTo>
                  <a:pt x="467008" y="96824"/>
                </a:moveTo>
                <a:lnTo>
                  <a:pt x="283349" y="96824"/>
                </a:lnTo>
                <a:lnTo>
                  <a:pt x="307036" y="99041"/>
                </a:lnTo>
                <a:lnTo>
                  <a:pt x="329350" y="105427"/>
                </a:lnTo>
                <a:lnTo>
                  <a:pt x="349838" y="115582"/>
                </a:lnTo>
                <a:lnTo>
                  <a:pt x="368045" y="129108"/>
                </a:lnTo>
                <a:lnTo>
                  <a:pt x="486854" y="129108"/>
                </a:lnTo>
                <a:lnTo>
                  <a:pt x="467008" y="96824"/>
                </a:lnTo>
                <a:close/>
              </a:path>
            </a:pathLst>
          </a:custGeom>
          <a:solidFill>
            <a:srgbClr val="F83C4F"/>
          </a:solidFill>
        </p:spPr>
        <p:txBody>
          <a:bodyPr wrap="square" lIns="0" tIns="0" rIns="0" bIns="0" rtlCol="0"/>
          <a:lstStyle/>
          <a:p>
            <a:endParaRPr/>
          </a:p>
        </p:txBody>
      </p:sp>
      <p:sp>
        <p:nvSpPr>
          <p:cNvPr id="30" name="object 30"/>
          <p:cNvSpPr/>
          <p:nvPr/>
        </p:nvSpPr>
        <p:spPr>
          <a:xfrm>
            <a:off x="5500535" y="4088803"/>
            <a:ext cx="487045" cy="283845"/>
          </a:xfrm>
          <a:custGeom>
            <a:avLst/>
            <a:gdLst/>
            <a:ahLst/>
            <a:cxnLst/>
            <a:rect l="l" t="t" r="r" b="b"/>
            <a:pathLst>
              <a:path w="487045" h="283845">
                <a:moveTo>
                  <a:pt x="119418" y="154686"/>
                </a:moveTo>
                <a:lnTo>
                  <a:pt x="0" y="154686"/>
                </a:lnTo>
                <a:lnTo>
                  <a:pt x="26611" y="197578"/>
                </a:lnTo>
                <a:lnTo>
                  <a:pt x="61675" y="233280"/>
                </a:lnTo>
                <a:lnTo>
                  <a:pt x="103845" y="260447"/>
                </a:lnTo>
                <a:lnTo>
                  <a:pt x="151777" y="277733"/>
                </a:lnTo>
                <a:lnTo>
                  <a:pt x="204127" y="283794"/>
                </a:lnTo>
                <a:lnTo>
                  <a:pt x="254641" y="278115"/>
                </a:lnTo>
                <a:lnTo>
                  <a:pt x="301145" y="261913"/>
                </a:lnTo>
                <a:lnTo>
                  <a:pt x="342369" y="236442"/>
                </a:lnTo>
                <a:lnTo>
                  <a:pt x="377042" y="202952"/>
                </a:lnTo>
                <a:lnTo>
                  <a:pt x="387703" y="186969"/>
                </a:lnTo>
                <a:lnTo>
                  <a:pt x="204127" y="186969"/>
                </a:lnTo>
                <a:lnTo>
                  <a:pt x="180438" y="184752"/>
                </a:lnTo>
                <a:lnTo>
                  <a:pt x="158119" y="178366"/>
                </a:lnTo>
                <a:lnTo>
                  <a:pt x="137627" y="168211"/>
                </a:lnTo>
                <a:lnTo>
                  <a:pt x="119418" y="154686"/>
                </a:lnTo>
                <a:close/>
              </a:path>
              <a:path w="487045" h="283845">
                <a:moveTo>
                  <a:pt x="421652" y="116928"/>
                </a:moveTo>
                <a:lnTo>
                  <a:pt x="318681" y="116928"/>
                </a:lnTo>
                <a:lnTo>
                  <a:pt x="298806" y="145344"/>
                </a:lnTo>
                <a:lnTo>
                  <a:pt x="272138" y="167479"/>
                </a:lnTo>
                <a:lnTo>
                  <a:pt x="240103" y="181849"/>
                </a:lnTo>
                <a:lnTo>
                  <a:pt x="204127" y="186969"/>
                </a:lnTo>
                <a:lnTo>
                  <a:pt x="387703" y="186969"/>
                </a:lnTo>
                <a:lnTo>
                  <a:pt x="403893" y="162697"/>
                </a:lnTo>
                <a:lnTo>
                  <a:pt x="421652" y="116928"/>
                </a:lnTo>
                <a:close/>
              </a:path>
              <a:path w="487045" h="283845">
                <a:moveTo>
                  <a:pt x="369862" y="0"/>
                </a:moveTo>
                <a:lnTo>
                  <a:pt x="252869" y="116928"/>
                </a:lnTo>
                <a:lnTo>
                  <a:pt x="486854" y="116928"/>
                </a:lnTo>
                <a:lnTo>
                  <a:pt x="369862" y="0"/>
                </a:lnTo>
                <a:close/>
              </a:path>
            </a:pathLst>
          </a:custGeom>
          <a:solidFill>
            <a:srgbClr val="F83C4F"/>
          </a:solidFill>
        </p:spPr>
        <p:txBody>
          <a:bodyPr wrap="square" lIns="0" tIns="0" rIns="0" bIns="0" rtlCol="0"/>
          <a:lstStyle/>
          <a:p>
            <a:endParaRPr/>
          </a:p>
        </p:txBody>
      </p:sp>
      <p:sp>
        <p:nvSpPr>
          <p:cNvPr id="31" name="object 31"/>
          <p:cNvSpPr/>
          <p:nvPr/>
        </p:nvSpPr>
        <p:spPr>
          <a:xfrm>
            <a:off x="5386704" y="5134026"/>
            <a:ext cx="673100" cy="673100"/>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5459640" y="5197747"/>
            <a:ext cx="487680" cy="487045"/>
          </a:xfrm>
          <a:custGeom>
            <a:avLst/>
            <a:gdLst/>
            <a:ahLst/>
            <a:cxnLst/>
            <a:rect l="l" t="t" r="r" b="b"/>
            <a:pathLst>
              <a:path w="487679" h="487045">
                <a:moveTo>
                  <a:pt x="410888" y="0"/>
                </a:moveTo>
                <a:lnTo>
                  <a:pt x="366982" y="8553"/>
                </a:lnTo>
                <a:lnTo>
                  <a:pt x="333303" y="39103"/>
                </a:lnTo>
                <a:lnTo>
                  <a:pt x="320825" y="81847"/>
                </a:lnTo>
                <a:lnTo>
                  <a:pt x="323609" y="104705"/>
                </a:lnTo>
                <a:lnTo>
                  <a:pt x="12865" y="414890"/>
                </a:lnTo>
                <a:lnTo>
                  <a:pt x="5905" y="423558"/>
                </a:lnTo>
                <a:lnTo>
                  <a:pt x="1578" y="433656"/>
                </a:lnTo>
                <a:lnTo>
                  <a:pt x="0" y="444556"/>
                </a:lnTo>
                <a:lnTo>
                  <a:pt x="1283" y="455632"/>
                </a:lnTo>
                <a:lnTo>
                  <a:pt x="31141" y="485426"/>
                </a:lnTo>
                <a:lnTo>
                  <a:pt x="42149" y="486705"/>
                </a:lnTo>
                <a:lnTo>
                  <a:pt x="52926" y="485131"/>
                </a:lnTo>
                <a:lnTo>
                  <a:pt x="63014" y="480818"/>
                </a:lnTo>
                <a:lnTo>
                  <a:pt x="71958" y="473882"/>
                </a:lnTo>
                <a:lnTo>
                  <a:pt x="85968" y="459899"/>
                </a:lnTo>
                <a:lnTo>
                  <a:pt x="42101" y="459899"/>
                </a:lnTo>
                <a:lnTo>
                  <a:pt x="31141" y="455022"/>
                </a:lnTo>
                <a:lnTo>
                  <a:pt x="28093" y="450158"/>
                </a:lnTo>
                <a:lnTo>
                  <a:pt x="28093" y="439211"/>
                </a:lnTo>
                <a:lnTo>
                  <a:pt x="31750" y="433737"/>
                </a:lnTo>
                <a:lnTo>
                  <a:pt x="36627" y="431921"/>
                </a:lnTo>
                <a:lnTo>
                  <a:pt x="42101" y="429483"/>
                </a:lnTo>
                <a:lnTo>
                  <a:pt x="116441" y="429483"/>
                </a:lnTo>
                <a:lnTo>
                  <a:pt x="382727" y="163697"/>
                </a:lnTo>
                <a:lnTo>
                  <a:pt x="424318" y="163697"/>
                </a:lnTo>
                <a:lnTo>
                  <a:pt x="466205" y="139364"/>
                </a:lnTo>
                <a:lnTo>
                  <a:pt x="484866" y="102877"/>
                </a:lnTo>
                <a:lnTo>
                  <a:pt x="432689" y="102877"/>
                </a:lnTo>
                <a:lnTo>
                  <a:pt x="393688" y="92539"/>
                </a:lnTo>
                <a:lnTo>
                  <a:pt x="383934" y="54223"/>
                </a:lnTo>
                <a:lnTo>
                  <a:pt x="433299" y="4960"/>
                </a:lnTo>
                <a:lnTo>
                  <a:pt x="410888" y="0"/>
                </a:lnTo>
                <a:close/>
              </a:path>
              <a:path w="487679" h="487045">
                <a:moveTo>
                  <a:pt x="116441" y="429483"/>
                </a:moveTo>
                <a:lnTo>
                  <a:pt x="42101" y="429483"/>
                </a:lnTo>
                <a:lnTo>
                  <a:pt x="47587" y="430702"/>
                </a:lnTo>
                <a:lnTo>
                  <a:pt x="51854" y="434956"/>
                </a:lnTo>
                <a:lnTo>
                  <a:pt x="57341" y="439820"/>
                </a:lnTo>
                <a:lnTo>
                  <a:pt x="57341" y="448939"/>
                </a:lnTo>
                <a:lnTo>
                  <a:pt x="47587" y="458680"/>
                </a:lnTo>
                <a:lnTo>
                  <a:pt x="42101" y="459899"/>
                </a:lnTo>
                <a:lnTo>
                  <a:pt x="85968" y="459899"/>
                </a:lnTo>
                <a:lnTo>
                  <a:pt x="116441" y="429483"/>
                </a:lnTo>
                <a:close/>
              </a:path>
              <a:path w="487679" h="487045">
                <a:moveTo>
                  <a:pt x="424318" y="163697"/>
                </a:moveTo>
                <a:lnTo>
                  <a:pt x="382727" y="163697"/>
                </a:lnTo>
                <a:lnTo>
                  <a:pt x="405624" y="166480"/>
                </a:lnTo>
                <a:lnTo>
                  <a:pt x="424318" y="163697"/>
                </a:lnTo>
                <a:close/>
              </a:path>
              <a:path w="487679" h="487045">
                <a:moveTo>
                  <a:pt x="482041" y="53613"/>
                </a:moveTo>
                <a:lnTo>
                  <a:pt x="432689" y="102877"/>
                </a:lnTo>
                <a:lnTo>
                  <a:pt x="484866" y="102877"/>
                </a:lnTo>
                <a:lnTo>
                  <a:pt x="486234" y="98775"/>
                </a:lnTo>
                <a:lnTo>
                  <a:pt x="487366" y="76081"/>
                </a:lnTo>
                <a:lnTo>
                  <a:pt x="482041" y="53613"/>
                </a:lnTo>
                <a:close/>
              </a:path>
            </a:pathLst>
          </a:custGeom>
          <a:solidFill>
            <a:srgbClr val="F83C4F"/>
          </a:solidFill>
        </p:spPr>
        <p:txBody>
          <a:bodyPr wrap="square" lIns="0" tIns="0" rIns="0" bIns="0" rtlCol="0"/>
          <a:lstStyle/>
          <a:p>
            <a:endParaRPr/>
          </a:p>
        </p:txBody>
      </p:sp>
      <p:sp>
        <p:nvSpPr>
          <p:cNvPr id="33" name="object 33"/>
          <p:cNvSpPr/>
          <p:nvPr/>
        </p:nvSpPr>
        <p:spPr>
          <a:xfrm>
            <a:off x="5718657" y="5455725"/>
            <a:ext cx="228425" cy="228215"/>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5459704" y="5197233"/>
            <a:ext cx="205346" cy="204952"/>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0" y="0"/>
            <a:ext cx="9144000" cy="1737575"/>
          </a:xfrm>
          <a:prstGeom prst="rect">
            <a:avLst/>
          </a:prstGeom>
          <a:blipFill>
            <a:blip r:embed="rId12" cstate="print"/>
            <a:stretch>
              <a:fillRect/>
            </a:stretch>
          </a:blipFill>
        </p:spPr>
        <p:txBody>
          <a:bodyPr wrap="square" lIns="0" tIns="0" rIns="0" bIns="0" rtlCol="0"/>
          <a:lstStyle/>
          <a:p>
            <a:endParaRPr/>
          </a:p>
        </p:txBody>
      </p:sp>
      <p:sp>
        <p:nvSpPr>
          <p:cNvPr id="36" name="object 36"/>
          <p:cNvSpPr/>
          <p:nvPr/>
        </p:nvSpPr>
        <p:spPr>
          <a:xfrm>
            <a:off x="0" y="0"/>
            <a:ext cx="9144000" cy="1577975"/>
          </a:xfrm>
          <a:custGeom>
            <a:avLst/>
            <a:gdLst/>
            <a:ahLst/>
            <a:cxnLst/>
            <a:rect l="l" t="t" r="r" b="b"/>
            <a:pathLst>
              <a:path w="9144000" h="1577975">
                <a:moveTo>
                  <a:pt x="0" y="1577708"/>
                </a:moveTo>
                <a:lnTo>
                  <a:pt x="9144000" y="1577708"/>
                </a:lnTo>
                <a:lnTo>
                  <a:pt x="9144000" y="0"/>
                </a:lnTo>
                <a:lnTo>
                  <a:pt x="0" y="0"/>
                </a:lnTo>
                <a:lnTo>
                  <a:pt x="0" y="1577708"/>
                </a:lnTo>
                <a:close/>
              </a:path>
            </a:pathLst>
          </a:custGeom>
          <a:solidFill>
            <a:srgbClr val="151515"/>
          </a:solidFill>
        </p:spPr>
        <p:txBody>
          <a:bodyPr wrap="square" lIns="0" tIns="0" rIns="0" bIns="0" rtlCol="0"/>
          <a:lstStyle/>
          <a:p>
            <a:endParaRPr/>
          </a:p>
        </p:txBody>
      </p:sp>
      <p:sp>
        <p:nvSpPr>
          <p:cNvPr id="37" name="object 37"/>
          <p:cNvSpPr txBox="1">
            <a:spLocks noGrp="1"/>
          </p:cNvSpPr>
          <p:nvPr>
            <p:ph type="title"/>
          </p:nvPr>
        </p:nvSpPr>
        <p:spPr>
          <a:xfrm>
            <a:off x="457968" y="318630"/>
            <a:ext cx="2882265" cy="861694"/>
          </a:xfrm>
          <a:prstGeom prst="rect">
            <a:avLst/>
          </a:prstGeom>
        </p:spPr>
        <p:txBody>
          <a:bodyPr vert="horz" wrap="square" lIns="0" tIns="66040" rIns="0" bIns="0" rtlCol="0">
            <a:spAutoFit/>
          </a:bodyPr>
          <a:lstStyle/>
          <a:p>
            <a:pPr marL="12700" marR="5080">
              <a:lnSpc>
                <a:spcPts val="3100"/>
              </a:lnSpc>
              <a:spcBef>
                <a:spcPts val="520"/>
              </a:spcBef>
            </a:pPr>
            <a:r>
              <a:rPr sz="2900" spc="-25" dirty="0">
                <a:latin typeface="Roboto" pitchFamily="2" charset="0"/>
                <a:ea typeface="Roboto" pitchFamily="2" charset="0"/>
              </a:rPr>
              <a:t>Our </a:t>
            </a:r>
            <a:r>
              <a:rPr sz="2900" spc="70" dirty="0">
                <a:latin typeface="Roboto" pitchFamily="2" charset="0"/>
                <a:ea typeface="Roboto" pitchFamily="2" charset="0"/>
              </a:rPr>
              <a:t>Partnership  </a:t>
            </a:r>
            <a:r>
              <a:rPr sz="2900" spc="-35" dirty="0">
                <a:latin typeface="Roboto" pitchFamily="2" charset="0"/>
                <a:ea typeface="Roboto" pitchFamily="2" charset="0"/>
              </a:rPr>
              <a:t>with</a:t>
            </a:r>
            <a:r>
              <a:rPr sz="2900" spc="65" dirty="0">
                <a:latin typeface="Roboto" pitchFamily="2" charset="0"/>
                <a:ea typeface="Roboto" pitchFamily="2" charset="0"/>
              </a:rPr>
              <a:t> </a:t>
            </a:r>
            <a:r>
              <a:rPr sz="2900" spc="125" dirty="0">
                <a:latin typeface="Roboto" pitchFamily="2" charset="0"/>
                <a:ea typeface="Roboto" pitchFamily="2" charset="0"/>
              </a:rPr>
              <a:t>Registrars</a:t>
            </a:r>
            <a:endParaRPr sz="2900" dirty="0">
              <a:latin typeface="Roboto" pitchFamily="2" charset="0"/>
              <a:ea typeface="Roboto" pitchFamily="2" charset="0"/>
            </a:endParaRPr>
          </a:p>
        </p:txBody>
      </p:sp>
      <p:sp>
        <p:nvSpPr>
          <p:cNvPr id="38" name="object 38"/>
          <p:cNvSpPr/>
          <p:nvPr/>
        </p:nvSpPr>
        <p:spPr>
          <a:xfrm>
            <a:off x="8172163" y="598208"/>
            <a:ext cx="298450" cy="379730"/>
          </a:xfrm>
          <a:custGeom>
            <a:avLst/>
            <a:gdLst/>
            <a:ahLst/>
            <a:cxnLst/>
            <a:rect l="l" t="t" r="r" b="b"/>
            <a:pathLst>
              <a:path w="298450" h="379730">
                <a:moveTo>
                  <a:pt x="136074" y="98945"/>
                </a:moveTo>
                <a:lnTo>
                  <a:pt x="93656" y="105295"/>
                </a:lnTo>
                <a:lnTo>
                  <a:pt x="28290" y="151503"/>
                </a:lnTo>
                <a:lnTo>
                  <a:pt x="6708" y="195062"/>
                </a:lnTo>
                <a:lnTo>
                  <a:pt x="0" y="244569"/>
                </a:lnTo>
                <a:lnTo>
                  <a:pt x="9759" y="295046"/>
                </a:lnTo>
                <a:lnTo>
                  <a:pt x="33134" y="335578"/>
                </a:lnTo>
                <a:lnTo>
                  <a:pt x="67090" y="363807"/>
                </a:lnTo>
                <a:lnTo>
                  <a:pt x="109615" y="378810"/>
                </a:lnTo>
                <a:lnTo>
                  <a:pt x="158692" y="379666"/>
                </a:lnTo>
                <a:lnTo>
                  <a:pt x="179627" y="376088"/>
                </a:lnTo>
                <a:lnTo>
                  <a:pt x="190687" y="369966"/>
                </a:lnTo>
                <a:lnTo>
                  <a:pt x="195008" y="358020"/>
                </a:lnTo>
                <a:lnTo>
                  <a:pt x="195726" y="336969"/>
                </a:lnTo>
                <a:lnTo>
                  <a:pt x="195726" y="334403"/>
                </a:lnTo>
                <a:lnTo>
                  <a:pt x="194602" y="321162"/>
                </a:lnTo>
                <a:lnTo>
                  <a:pt x="191455" y="315371"/>
                </a:lnTo>
                <a:lnTo>
                  <a:pt x="144973" y="315371"/>
                </a:lnTo>
                <a:lnTo>
                  <a:pt x="122531" y="309981"/>
                </a:lnTo>
                <a:lnTo>
                  <a:pt x="103853" y="297780"/>
                </a:lnTo>
                <a:lnTo>
                  <a:pt x="90354" y="279374"/>
                </a:lnTo>
                <a:lnTo>
                  <a:pt x="82322" y="252523"/>
                </a:lnTo>
                <a:lnTo>
                  <a:pt x="82623" y="224747"/>
                </a:lnTo>
                <a:lnTo>
                  <a:pt x="90786" y="199487"/>
                </a:lnTo>
                <a:lnTo>
                  <a:pt x="106343" y="180187"/>
                </a:lnTo>
                <a:lnTo>
                  <a:pt x="124006" y="169486"/>
                </a:lnTo>
                <a:lnTo>
                  <a:pt x="142509" y="164542"/>
                </a:lnTo>
                <a:lnTo>
                  <a:pt x="298164" y="164542"/>
                </a:lnTo>
                <a:lnTo>
                  <a:pt x="298164" y="128739"/>
                </a:lnTo>
                <a:lnTo>
                  <a:pt x="219386" y="128739"/>
                </a:lnTo>
                <a:lnTo>
                  <a:pt x="212977" y="123920"/>
                </a:lnTo>
                <a:lnTo>
                  <a:pt x="204717" y="118121"/>
                </a:lnTo>
                <a:lnTo>
                  <a:pt x="157651" y="100291"/>
                </a:lnTo>
                <a:lnTo>
                  <a:pt x="150501" y="99491"/>
                </a:lnTo>
                <a:lnTo>
                  <a:pt x="136074" y="98945"/>
                </a:lnTo>
                <a:close/>
              </a:path>
              <a:path w="298450" h="379730">
                <a:moveTo>
                  <a:pt x="298164" y="164542"/>
                </a:moveTo>
                <a:lnTo>
                  <a:pt x="142509" y="164542"/>
                </a:lnTo>
                <a:lnTo>
                  <a:pt x="161646" y="165144"/>
                </a:lnTo>
                <a:lnTo>
                  <a:pt x="181209" y="171081"/>
                </a:lnTo>
                <a:lnTo>
                  <a:pt x="211586" y="196110"/>
                </a:lnTo>
                <a:lnTo>
                  <a:pt x="222142" y="233959"/>
                </a:lnTo>
                <a:lnTo>
                  <a:pt x="222734" y="318284"/>
                </a:lnTo>
                <a:lnTo>
                  <a:pt x="222345" y="376809"/>
                </a:lnTo>
                <a:lnTo>
                  <a:pt x="298164" y="376809"/>
                </a:lnTo>
                <a:lnTo>
                  <a:pt x="298164" y="164542"/>
                </a:lnTo>
                <a:close/>
              </a:path>
              <a:path w="298450" h="379730">
                <a:moveTo>
                  <a:pt x="182677" y="311486"/>
                </a:moveTo>
                <a:lnTo>
                  <a:pt x="169767" y="313347"/>
                </a:lnTo>
                <a:lnTo>
                  <a:pt x="144973" y="315371"/>
                </a:lnTo>
                <a:lnTo>
                  <a:pt x="191455" y="315371"/>
                </a:lnTo>
                <a:lnTo>
                  <a:pt x="190604" y="313807"/>
                </a:lnTo>
                <a:lnTo>
                  <a:pt x="182677" y="311486"/>
                </a:lnTo>
                <a:close/>
              </a:path>
              <a:path w="298450" h="379730">
                <a:moveTo>
                  <a:pt x="298164" y="0"/>
                </a:moveTo>
                <a:lnTo>
                  <a:pt x="219411" y="0"/>
                </a:lnTo>
                <a:lnTo>
                  <a:pt x="219502" y="118121"/>
                </a:lnTo>
                <a:lnTo>
                  <a:pt x="219386" y="128739"/>
                </a:lnTo>
                <a:lnTo>
                  <a:pt x="298164" y="128739"/>
                </a:lnTo>
                <a:lnTo>
                  <a:pt x="298164" y="0"/>
                </a:lnTo>
                <a:close/>
              </a:path>
            </a:pathLst>
          </a:custGeom>
          <a:solidFill>
            <a:srgbClr val="FFFFFF"/>
          </a:solidFill>
        </p:spPr>
        <p:txBody>
          <a:bodyPr wrap="square" lIns="0" tIns="0" rIns="0" bIns="0" rtlCol="0"/>
          <a:lstStyle/>
          <a:p>
            <a:endParaRPr/>
          </a:p>
        </p:txBody>
      </p:sp>
      <p:sp>
        <p:nvSpPr>
          <p:cNvPr id="39" name="object 39"/>
          <p:cNvSpPr/>
          <p:nvPr/>
        </p:nvSpPr>
        <p:spPr>
          <a:xfrm>
            <a:off x="8172163" y="598208"/>
            <a:ext cx="298450" cy="379730"/>
          </a:xfrm>
          <a:custGeom>
            <a:avLst/>
            <a:gdLst/>
            <a:ahLst/>
            <a:cxnLst/>
            <a:rect l="l" t="t" r="r" b="b"/>
            <a:pathLst>
              <a:path w="298450" h="379730">
                <a:moveTo>
                  <a:pt x="222345" y="376809"/>
                </a:moveTo>
                <a:lnTo>
                  <a:pt x="222734" y="318284"/>
                </a:lnTo>
                <a:lnTo>
                  <a:pt x="222843" y="283895"/>
                </a:lnTo>
                <a:lnTo>
                  <a:pt x="222652" y="260251"/>
                </a:lnTo>
                <a:lnTo>
                  <a:pt x="219298" y="213633"/>
                </a:lnTo>
                <a:lnTo>
                  <a:pt x="181209" y="171081"/>
                </a:lnTo>
                <a:lnTo>
                  <a:pt x="142509" y="164542"/>
                </a:lnTo>
                <a:lnTo>
                  <a:pt x="124006" y="169486"/>
                </a:lnTo>
                <a:lnTo>
                  <a:pt x="106343" y="180187"/>
                </a:lnTo>
                <a:lnTo>
                  <a:pt x="90786" y="199487"/>
                </a:lnTo>
                <a:lnTo>
                  <a:pt x="82623" y="224747"/>
                </a:lnTo>
                <a:lnTo>
                  <a:pt x="82322" y="252523"/>
                </a:lnTo>
                <a:lnTo>
                  <a:pt x="90354" y="279374"/>
                </a:lnTo>
                <a:lnTo>
                  <a:pt x="122531" y="309981"/>
                </a:lnTo>
                <a:lnTo>
                  <a:pt x="169767" y="313347"/>
                </a:lnTo>
                <a:lnTo>
                  <a:pt x="182677" y="311486"/>
                </a:lnTo>
                <a:lnTo>
                  <a:pt x="190604" y="313807"/>
                </a:lnTo>
                <a:lnTo>
                  <a:pt x="194602" y="321162"/>
                </a:lnTo>
                <a:lnTo>
                  <a:pt x="195726" y="334403"/>
                </a:lnTo>
                <a:lnTo>
                  <a:pt x="195726" y="336969"/>
                </a:lnTo>
                <a:lnTo>
                  <a:pt x="195008" y="358020"/>
                </a:lnTo>
                <a:lnTo>
                  <a:pt x="190687" y="369966"/>
                </a:lnTo>
                <a:lnTo>
                  <a:pt x="179627" y="376088"/>
                </a:lnTo>
                <a:lnTo>
                  <a:pt x="158692" y="379666"/>
                </a:lnTo>
                <a:lnTo>
                  <a:pt x="109615" y="378810"/>
                </a:lnTo>
                <a:lnTo>
                  <a:pt x="67090" y="363807"/>
                </a:lnTo>
                <a:lnTo>
                  <a:pt x="33134" y="335578"/>
                </a:lnTo>
                <a:lnTo>
                  <a:pt x="9759" y="295046"/>
                </a:lnTo>
                <a:lnTo>
                  <a:pt x="0" y="244569"/>
                </a:lnTo>
                <a:lnTo>
                  <a:pt x="6708" y="195062"/>
                </a:lnTo>
                <a:lnTo>
                  <a:pt x="28290" y="151503"/>
                </a:lnTo>
                <a:lnTo>
                  <a:pt x="63150" y="118872"/>
                </a:lnTo>
                <a:lnTo>
                  <a:pt x="80600" y="110032"/>
                </a:lnTo>
                <a:lnTo>
                  <a:pt x="87039" y="107403"/>
                </a:lnTo>
                <a:lnTo>
                  <a:pt x="128809" y="99212"/>
                </a:lnTo>
                <a:lnTo>
                  <a:pt x="136074" y="98945"/>
                </a:lnTo>
                <a:lnTo>
                  <a:pt x="143313" y="99225"/>
                </a:lnTo>
                <a:lnTo>
                  <a:pt x="150501" y="99491"/>
                </a:lnTo>
                <a:lnTo>
                  <a:pt x="157651" y="100291"/>
                </a:lnTo>
                <a:lnTo>
                  <a:pt x="164712" y="101676"/>
                </a:lnTo>
                <a:lnTo>
                  <a:pt x="171596" y="103022"/>
                </a:lnTo>
                <a:lnTo>
                  <a:pt x="212977" y="123920"/>
                </a:lnTo>
                <a:lnTo>
                  <a:pt x="219386" y="128739"/>
                </a:lnTo>
                <a:lnTo>
                  <a:pt x="219599" y="109238"/>
                </a:lnTo>
                <a:lnTo>
                  <a:pt x="219584" y="70351"/>
                </a:lnTo>
                <a:lnTo>
                  <a:pt x="219477" y="28473"/>
                </a:lnTo>
                <a:lnTo>
                  <a:pt x="219411" y="0"/>
                </a:lnTo>
                <a:lnTo>
                  <a:pt x="298164" y="0"/>
                </a:lnTo>
                <a:lnTo>
                  <a:pt x="298164" y="376809"/>
                </a:lnTo>
                <a:lnTo>
                  <a:pt x="222345" y="376809"/>
                </a:lnTo>
                <a:close/>
              </a:path>
            </a:pathLst>
          </a:custGeom>
          <a:ln w="9525">
            <a:solidFill>
              <a:srgbClr val="151414"/>
            </a:solidFill>
          </a:ln>
        </p:spPr>
        <p:txBody>
          <a:bodyPr wrap="square" lIns="0" tIns="0" rIns="0" bIns="0" rtlCol="0"/>
          <a:lstStyle/>
          <a:p>
            <a:endParaRPr/>
          </a:p>
        </p:txBody>
      </p:sp>
      <p:sp>
        <p:nvSpPr>
          <p:cNvPr id="40" name="object 40"/>
          <p:cNvSpPr/>
          <p:nvPr/>
        </p:nvSpPr>
        <p:spPr>
          <a:xfrm>
            <a:off x="7204329" y="598627"/>
            <a:ext cx="297180" cy="381000"/>
          </a:xfrm>
          <a:custGeom>
            <a:avLst/>
            <a:gdLst/>
            <a:ahLst/>
            <a:cxnLst/>
            <a:rect l="l" t="t" r="r" b="b"/>
            <a:pathLst>
              <a:path w="297179" h="381000">
                <a:moveTo>
                  <a:pt x="114375" y="310970"/>
                </a:moveTo>
                <a:lnTo>
                  <a:pt x="107642" y="313469"/>
                </a:lnTo>
                <a:lnTo>
                  <a:pt x="103561" y="319027"/>
                </a:lnTo>
                <a:lnTo>
                  <a:pt x="102069" y="328028"/>
                </a:lnTo>
                <a:lnTo>
                  <a:pt x="102177" y="347286"/>
                </a:lnTo>
                <a:lnTo>
                  <a:pt x="101892" y="353682"/>
                </a:lnTo>
                <a:lnTo>
                  <a:pt x="136915" y="378975"/>
                </a:lnTo>
                <a:lnTo>
                  <a:pt x="157165" y="380823"/>
                </a:lnTo>
                <a:lnTo>
                  <a:pt x="177449" y="379864"/>
                </a:lnTo>
                <a:lnTo>
                  <a:pt x="197726" y="376123"/>
                </a:lnTo>
                <a:lnTo>
                  <a:pt x="241362" y="356223"/>
                </a:lnTo>
                <a:lnTo>
                  <a:pt x="273535" y="323032"/>
                </a:lnTo>
                <a:lnTo>
                  <a:pt x="277718" y="313386"/>
                </a:lnTo>
                <a:lnTo>
                  <a:pt x="145411" y="313386"/>
                </a:lnTo>
                <a:lnTo>
                  <a:pt x="134554" y="312472"/>
                </a:lnTo>
                <a:lnTo>
                  <a:pt x="123825" y="311150"/>
                </a:lnTo>
                <a:lnTo>
                  <a:pt x="114375" y="310970"/>
                </a:lnTo>
                <a:close/>
              </a:path>
              <a:path w="297179" h="381000">
                <a:moveTo>
                  <a:pt x="78359" y="0"/>
                </a:moveTo>
                <a:lnTo>
                  <a:pt x="0" y="0"/>
                </a:lnTo>
                <a:lnTo>
                  <a:pt x="0" y="376593"/>
                </a:lnTo>
                <a:lnTo>
                  <a:pt x="74853" y="376593"/>
                </a:lnTo>
                <a:lnTo>
                  <a:pt x="74815" y="239356"/>
                </a:lnTo>
                <a:lnTo>
                  <a:pt x="76552" y="220719"/>
                </a:lnTo>
                <a:lnTo>
                  <a:pt x="81957" y="203822"/>
                </a:lnTo>
                <a:lnTo>
                  <a:pt x="91494" y="188982"/>
                </a:lnTo>
                <a:lnTo>
                  <a:pt x="105625" y="176517"/>
                </a:lnTo>
                <a:lnTo>
                  <a:pt x="141734" y="163697"/>
                </a:lnTo>
                <a:lnTo>
                  <a:pt x="275868" y="163697"/>
                </a:lnTo>
                <a:lnTo>
                  <a:pt x="264201" y="144092"/>
                </a:lnTo>
                <a:lnTo>
                  <a:pt x="246941" y="129616"/>
                </a:lnTo>
                <a:lnTo>
                  <a:pt x="78359" y="129616"/>
                </a:lnTo>
                <a:lnTo>
                  <a:pt x="78359" y="0"/>
                </a:lnTo>
                <a:close/>
              </a:path>
              <a:path w="297179" h="381000">
                <a:moveTo>
                  <a:pt x="275868" y="163697"/>
                </a:moveTo>
                <a:lnTo>
                  <a:pt x="141734" y="163697"/>
                </a:lnTo>
                <a:lnTo>
                  <a:pt x="176152" y="170292"/>
                </a:lnTo>
                <a:lnTo>
                  <a:pt x="202716" y="193278"/>
                </a:lnTo>
                <a:lnTo>
                  <a:pt x="215265" y="229628"/>
                </a:lnTo>
                <a:lnTo>
                  <a:pt x="213985" y="259219"/>
                </a:lnTo>
                <a:lnTo>
                  <a:pt x="205162" y="283608"/>
                </a:lnTo>
                <a:lnTo>
                  <a:pt x="189204" y="301575"/>
                </a:lnTo>
                <a:lnTo>
                  <a:pt x="166522" y="311899"/>
                </a:lnTo>
                <a:lnTo>
                  <a:pt x="156150" y="313369"/>
                </a:lnTo>
                <a:lnTo>
                  <a:pt x="145411" y="313386"/>
                </a:lnTo>
                <a:lnTo>
                  <a:pt x="277718" y="313386"/>
                </a:lnTo>
                <a:lnTo>
                  <a:pt x="292531" y="279223"/>
                </a:lnTo>
                <a:lnTo>
                  <a:pt x="296633" y="227469"/>
                </a:lnTo>
                <a:lnTo>
                  <a:pt x="286433" y="181451"/>
                </a:lnTo>
                <a:lnTo>
                  <a:pt x="275868" y="163697"/>
                </a:lnTo>
                <a:close/>
              </a:path>
              <a:path w="297179" h="381000">
                <a:moveTo>
                  <a:pt x="144322" y="99555"/>
                </a:moveTo>
                <a:lnTo>
                  <a:pt x="126522" y="102839"/>
                </a:lnTo>
                <a:lnTo>
                  <a:pt x="109778" y="108894"/>
                </a:lnTo>
                <a:lnTo>
                  <a:pt x="93816" y="117795"/>
                </a:lnTo>
                <a:lnTo>
                  <a:pt x="78359" y="129616"/>
                </a:lnTo>
                <a:lnTo>
                  <a:pt x="246941" y="129616"/>
                </a:lnTo>
                <a:lnTo>
                  <a:pt x="231838" y="116949"/>
                </a:lnTo>
                <a:lnTo>
                  <a:pt x="191245" y="101584"/>
                </a:lnTo>
                <a:lnTo>
                  <a:pt x="144322" y="99555"/>
                </a:lnTo>
                <a:close/>
              </a:path>
            </a:pathLst>
          </a:custGeom>
          <a:solidFill>
            <a:srgbClr val="FFFFFF"/>
          </a:solidFill>
        </p:spPr>
        <p:txBody>
          <a:bodyPr wrap="square" lIns="0" tIns="0" rIns="0" bIns="0" rtlCol="0"/>
          <a:lstStyle/>
          <a:p>
            <a:endParaRPr/>
          </a:p>
        </p:txBody>
      </p:sp>
      <p:sp>
        <p:nvSpPr>
          <p:cNvPr id="41" name="object 41"/>
          <p:cNvSpPr/>
          <p:nvPr/>
        </p:nvSpPr>
        <p:spPr>
          <a:xfrm>
            <a:off x="7204329" y="598627"/>
            <a:ext cx="297180" cy="381000"/>
          </a:xfrm>
          <a:custGeom>
            <a:avLst/>
            <a:gdLst/>
            <a:ahLst/>
            <a:cxnLst/>
            <a:rect l="l" t="t" r="r" b="b"/>
            <a:pathLst>
              <a:path w="297179" h="381000">
                <a:moveTo>
                  <a:pt x="74853" y="376593"/>
                </a:moveTo>
                <a:lnTo>
                  <a:pt x="0" y="376593"/>
                </a:lnTo>
                <a:lnTo>
                  <a:pt x="0" y="0"/>
                </a:lnTo>
                <a:lnTo>
                  <a:pt x="78359" y="0"/>
                </a:lnTo>
                <a:lnTo>
                  <a:pt x="78359" y="129616"/>
                </a:lnTo>
                <a:lnTo>
                  <a:pt x="93816" y="117795"/>
                </a:lnTo>
                <a:lnTo>
                  <a:pt x="109778" y="108894"/>
                </a:lnTo>
                <a:lnTo>
                  <a:pt x="126522" y="102839"/>
                </a:lnTo>
                <a:lnTo>
                  <a:pt x="144322" y="99555"/>
                </a:lnTo>
                <a:lnTo>
                  <a:pt x="191245" y="101584"/>
                </a:lnTo>
                <a:lnTo>
                  <a:pt x="231838" y="116949"/>
                </a:lnTo>
                <a:lnTo>
                  <a:pt x="264201" y="144092"/>
                </a:lnTo>
                <a:lnTo>
                  <a:pt x="286433" y="181451"/>
                </a:lnTo>
                <a:lnTo>
                  <a:pt x="296633" y="227469"/>
                </a:lnTo>
                <a:lnTo>
                  <a:pt x="292531" y="279223"/>
                </a:lnTo>
                <a:lnTo>
                  <a:pt x="273535" y="323032"/>
                </a:lnTo>
                <a:lnTo>
                  <a:pt x="241362" y="356223"/>
                </a:lnTo>
                <a:lnTo>
                  <a:pt x="197726" y="376123"/>
                </a:lnTo>
                <a:lnTo>
                  <a:pt x="157165" y="380823"/>
                </a:lnTo>
                <a:lnTo>
                  <a:pt x="136915" y="378975"/>
                </a:lnTo>
                <a:lnTo>
                  <a:pt x="102391" y="361290"/>
                </a:lnTo>
                <a:lnTo>
                  <a:pt x="102177" y="347286"/>
                </a:lnTo>
                <a:lnTo>
                  <a:pt x="102161" y="340869"/>
                </a:lnTo>
                <a:lnTo>
                  <a:pt x="102056" y="334445"/>
                </a:lnTo>
                <a:lnTo>
                  <a:pt x="102069" y="328028"/>
                </a:lnTo>
                <a:lnTo>
                  <a:pt x="103561" y="319027"/>
                </a:lnTo>
                <a:lnTo>
                  <a:pt x="107642" y="313469"/>
                </a:lnTo>
                <a:lnTo>
                  <a:pt x="114375" y="310970"/>
                </a:lnTo>
                <a:lnTo>
                  <a:pt x="123825" y="311150"/>
                </a:lnTo>
                <a:lnTo>
                  <a:pt x="134554" y="312472"/>
                </a:lnTo>
                <a:lnTo>
                  <a:pt x="145411" y="313386"/>
                </a:lnTo>
                <a:lnTo>
                  <a:pt x="189204" y="301575"/>
                </a:lnTo>
                <a:lnTo>
                  <a:pt x="213985" y="259219"/>
                </a:lnTo>
                <a:lnTo>
                  <a:pt x="215265" y="229628"/>
                </a:lnTo>
                <a:lnTo>
                  <a:pt x="202716" y="193278"/>
                </a:lnTo>
                <a:lnTo>
                  <a:pt x="176152" y="170292"/>
                </a:lnTo>
                <a:lnTo>
                  <a:pt x="141734" y="163697"/>
                </a:lnTo>
                <a:lnTo>
                  <a:pt x="105625" y="176517"/>
                </a:lnTo>
                <a:lnTo>
                  <a:pt x="76552" y="220719"/>
                </a:lnTo>
                <a:lnTo>
                  <a:pt x="74773" y="277950"/>
                </a:lnTo>
                <a:lnTo>
                  <a:pt x="74791" y="323219"/>
                </a:lnTo>
                <a:lnTo>
                  <a:pt x="74831" y="360866"/>
                </a:lnTo>
                <a:lnTo>
                  <a:pt x="74853" y="376593"/>
                </a:lnTo>
                <a:close/>
              </a:path>
            </a:pathLst>
          </a:custGeom>
          <a:ln w="9525">
            <a:solidFill>
              <a:srgbClr val="151414"/>
            </a:solidFill>
          </a:ln>
        </p:spPr>
        <p:txBody>
          <a:bodyPr wrap="square" lIns="0" tIns="0" rIns="0" bIns="0" rtlCol="0"/>
          <a:lstStyle/>
          <a:p>
            <a:endParaRPr/>
          </a:p>
        </p:txBody>
      </p:sp>
      <p:sp>
        <p:nvSpPr>
          <p:cNvPr id="42" name="object 42"/>
          <p:cNvSpPr/>
          <p:nvPr/>
        </p:nvSpPr>
        <p:spPr>
          <a:xfrm>
            <a:off x="7853336" y="697242"/>
            <a:ext cx="279400" cy="278130"/>
          </a:xfrm>
          <a:custGeom>
            <a:avLst/>
            <a:gdLst/>
            <a:ahLst/>
            <a:cxnLst/>
            <a:rect l="l" t="t" r="r" b="b"/>
            <a:pathLst>
              <a:path w="279400" h="278130">
                <a:moveTo>
                  <a:pt x="75387" y="5181"/>
                </a:moveTo>
                <a:lnTo>
                  <a:pt x="0" y="5181"/>
                </a:lnTo>
                <a:lnTo>
                  <a:pt x="0" y="277520"/>
                </a:lnTo>
                <a:lnTo>
                  <a:pt x="78790" y="277520"/>
                </a:lnTo>
                <a:lnTo>
                  <a:pt x="78879" y="180403"/>
                </a:lnTo>
                <a:lnTo>
                  <a:pt x="79017" y="166168"/>
                </a:lnTo>
                <a:lnTo>
                  <a:pt x="81165" y="124066"/>
                </a:lnTo>
                <a:lnTo>
                  <a:pt x="102565" y="82592"/>
                </a:lnTo>
                <a:lnTo>
                  <a:pt x="146519" y="68770"/>
                </a:lnTo>
                <a:lnTo>
                  <a:pt x="270246" y="68770"/>
                </a:lnTo>
                <a:lnTo>
                  <a:pt x="267338" y="56926"/>
                </a:lnTo>
                <a:lnTo>
                  <a:pt x="250299" y="35013"/>
                </a:lnTo>
                <a:lnTo>
                  <a:pt x="75387" y="35013"/>
                </a:lnTo>
                <a:lnTo>
                  <a:pt x="75387" y="5181"/>
                </a:lnTo>
                <a:close/>
              </a:path>
              <a:path w="279400" h="278130">
                <a:moveTo>
                  <a:pt x="270246" y="68770"/>
                </a:moveTo>
                <a:lnTo>
                  <a:pt x="146519" y="68770"/>
                </a:lnTo>
                <a:lnTo>
                  <a:pt x="169011" y="73503"/>
                </a:lnTo>
                <a:lnTo>
                  <a:pt x="185281" y="84936"/>
                </a:lnTo>
                <a:lnTo>
                  <a:pt x="195420" y="103176"/>
                </a:lnTo>
                <a:lnTo>
                  <a:pt x="199517" y="128333"/>
                </a:lnTo>
                <a:lnTo>
                  <a:pt x="199682" y="132613"/>
                </a:lnTo>
                <a:lnTo>
                  <a:pt x="199758" y="188691"/>
                </a:lnTo>
                <a:lnTo>
                  <a:pt x="200291" y="277406"/>
                </a:lnTo>
                <a:lnTo>
                  <a:pt x="278650" y="277406"/>
                </a:lnTo>
                <a:lnTo>
                  <a:pt x="278959" y="257998"/>
                </a:lnTo>
                <a:lnTo>
                  <a:pt x="279319" y="221513"/>
                </a:lnTo>
                <a:lnTo>
                  <a:pt x="279335" y="152168"/>
                </a:lnTo>
                <a:lnTo>
                  <a:pt x="278118" y="103176"/>
                </a:lnTo>
                <a:lnTo>
                  <a:pt x="278013" y="100408"/>
                </a:lnTo>
                <a:lnTo>
                  <a:pt x="270246" y="68770"/>
                </a:lnTo>
                <a:close/>
              </a:path>
              <a:path w="279400" h="278130">
                <a:moveTo>
                  <a:pt x="159778" y="0"/>
                </a:moveTo>
                <a:lnTo>
                  <a:pt x="137007" y="3038"/>
                </a:lnTo>
                <a:lnTo>
                  <a:pt x="115387" y="9391"/>
                </a:lnTo>
                <a:lnTo>
                  <a:pt x="94865" y="19802"/>
                </a:lnTo>
                <a:lnTo>
                  <a:pt x="75387" y="35013"/>
                </a:lnTo>
                <a:lnTo>
                  <a:pt x="250299" y="35013"/>
                </a:lnTo>
                <a:lnTo>
                  <a:pt x="241995" y="24334"/>
                </a:lnTo>
                <a:lnTo>
                  <a:pt x="205112" y="4718"/>
                </a:lnTo>
                <a:lnTo>
                  <a:pt x="159778" y="0"/>
                </a:lnTo>
                <a:close/>
              </a:path>
            </a:pathLst>
          </a:custGeom>
          <a:solidFill>
            <a:srgbClr val="FFFFFF"/>
          </a:solidFill>
        </p:spPr>
        <p:txBody>
          <a:bodyPr wrap="square" lIns="0" tIns="0" rIns="0" bIns="0" rtlCol="0"/>
          <a:lstStyle/>
          <a:p>
            <a:endParaRPr/>
          </a:p>
        </p:txBody>
      </p:sp>
      <p:sp>
        <p:nvSpPr>
          <p:cNvPr id="43" name="object 43"/>
          <p:cNvSpPr/>
          <p:nvPr/>
        </p:nvSpPr>
        <p:spPr>
          <a:xfrm>
            <a:off x="7853336" y="697242"/>
            <a:ext cx="280035" cy="278130"/>
          </a:xfrm>
          <a:custGeom>
            <a:avLst/>
            <a:gdLst/>
            <a:ahLst/>
            <a:cxnLst/>
            <a:rect l="l" t="t" r="r" b="b"/>
            <a:pathLst>
              <a:path w="280034" h="278130">
                <a:moveTo>
                  <a:pt x="0" y="277520"/>
                </a:moveTo>
                <a:lnTo>
                  <a:pt x="0" y="5181"/>
                </a:lnTo>
                <a:lnTo>
                  <a:pt x="75387" y="5181"/>
                </a:lnTo>
                <a:lnTo>
                  <a:pt x="75387" y="35013"/>
                </a:lnTo>
                <a:lnTo>
                  <a:pt x="94865" y="19802"/>
                </a:lnTo>
                <a:lnTo>
                  <a:pt x="115387" y="9391"/>
                </a:lnTo>
                <a:lnTo>
                  <a:pt x="137007" y="3038"/>
                </a:lnTo>
                <a:lnTo>
                  <a:pt x="159778" y="0"/>
                </a:lnTo>
                <a:lnTo>
                  <a:pt x="205112" y="4718"/>
                </a:lnTo>
                <a:lnTo>
                  <a:pt x="241995" y="24334"/>
                </a:lnTo>
                <a:lnTo>
                  <a:pt x="267338" y="56926"/>
                </a:lnTo>
                <a:lnTo>
                  <a:pt x="278053" y="100571"/>
                </a:lnTo>
                <a:lnTo>
                  <a:pt x="279352" y="152869"/>
                </a:lnTo>
                <a:lnTo>
                  <a:pt x="279423" y="210915"/>
                </a:lnTo>
                <a:lnTo>
                  <a:pt x="278959" y="257998"/>
                </a:lnTo>
                <a:lnTo>
                  <a:pt x="278650" y="277406"/>
                </a:lnTo>
                <a:lnTo>
                  <a:pt x="200291" y="277406"/>
                </a:lnTo>
                <a:lnTo>
                  <a:pt x="199939" y="221513"/>
                </a:lnTo>
                <a:lnTo>
                  <a:pt x="199691" y="166168"/>
                </a:lnTo>
                <a:lnTo>
                  <a:pt x="199682" y="136893"/>
                </a:lnTo>
                <a:lnTo>
                  <a:pt x="199682" y="132613"/>
                </a:lnTo>
                <a:lnTo>
                  <a:pt x="185281" y="84936"/>
                </a:lnTo>
                <a:lnTo>
                  <a:pt x="146519" y="68770"/>
                </a:lnTo>
                <a:lnTo>
                  <a:pt x="122474" y="71690"/>
                </a:lnTo>
                <a:lnTo>
                  <a:pt x="88294" y="100408"/>
                </a:lnTo>
                <a:lnTo>
                  <a:pt x="79915" y="138080"/>
                </a:lnTo>
                <a:lnTo>
                  <a:pt x="78879" y="180403"/>
                </a:lnTo>
                <a:lnTo>
                  <a:pt x="78711" y="240977"/>
                </a:lnTo>
                <a:lnTo>
                  <a:pt x="78758" y="266851"/>
                </a:lnTo>
                <a:lnTo>
                  <a:pt x="78790" y="277520"/>
                </a:lnTo>
                <a:lnTo>
                  <a:pt x="0" y="277520"/>
                </a:lnTo>
                <a:close/>
              </a:path>
            </a:pathLst>
          </a:custGeom>
          <a:ln w="9525">
            <a:solidFill>
              <a:srgbClr val="151414"/>
            </a:solidFill>
          </a:ln>
        </p:spPr>
        <p:txBody>
          <a:bodyPr wrap="square" lIns="0" tIns="0" rIns="0" bIns="0" rtlCol="0"/>
          <a:lstStyle/>
          <a:p>
            <a:endParaRPr/>
          </a:p>
        </p:txBody>
      </p:sp>
      <p:sp>
        <p:nvSpPr>
          <p:cNvPr id="44" name="object 44"/>
          <p:cNvSpPr/>
          <p:nvPr/>
        </p:nvSpPr>
        <p:spPr>
          <a:xfrm>
            <a:off x="7060615" y="869238"/>
            <a:ext cx="106857" cy="108559"/>
          </a:xfrm>
          <a:prstGeom prst="rect">
            <a:avLst/>
          </a:prstGeom>
          <a:blipFill>
            <a:blip r:embed="rId13" cstate="print"/>
            <a:stretch>
              <a:fillRect/>
            </a:stretch>
          </a:blipFill>
        </p:spPr>
        <p:txBody>
          <a:bodyPr wrap="square" lIns="0" tIns="0" rIns="0" bIns="0" rtlCol="0"/>
          <a:lstStyle/>
          <a:p>
            <a:endParaRPr/>
          </a:p>
        </p:txBody>
      </p:sp>
      <p:sp>
        <p:nvSpPr>
          <p:cNvPr id="45" name="object 45"/>
          <p:cNvSpPr/>
          <p:nvPr/>
        </p:nvSpPr>
        <p:spPr>
          <a:xfrm>
            <a:off x="7540411" y="684796"/>
            <a:ext cx="286863" cy="290178"/>
          </a:xfrm>
          <a:prstGeom prst="rect">
            <a:avLst/>
          </a:prstGeom>
          <a:blipFill>
            <a:blip r:embed="rId14" cstate="print"/>
            <a:stretch>
              <a:fillRect/>
            </a:stretch>
          </a:blipFill>
        </p:spPr>
        <p:txBody>
          <a:bodyPr wrap="square" lIns="0" tIns="0" rIns="0" bIns="0" rtlCol="0"/>
          <a:lstStyle/>
          <a:p>
            <a:endParaRPr/>
          </a:p>
        </p:txBody>
      </p:sp>
      <p:pic>
        <p:nvPicPr>
          <p:cNvPr id="48" name="Graphic 47" descr="Business Growth">
            <a:extLst>
              <a:ext uri="{FF2B5EF4-FFF2-40B4-BE49-F238E27FC236}">
                <a16:creationId xmlns:a16="http://schemas.microsoft.com/office/drawing/2014/main" id="{A0F1B76F-E856-4076-8E8D-63183A4DAD0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22690" y="2612880"/>
            <a:ext cx="692497" cy="6924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0325"/>
            <a:ext cx="9144000" cy="62372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671624"/>
            <a:ext cx="9144000" cy="5186680"/>
          </a:xfrm>
          <a:custGeom>
            <a:avLst/>
            <a:gdLst/>
            <a:ahLst/>
            <a:cxnLst/>
            <a:rect l="l" t="t" r="r" b="b"/>
            <a:pathLst>
              <a:path w="9144000" h="5186680">
                <a:moveTo>
                  <a:pt x="0" y="5186375"/>
                </a:moveTo>
                <a:lnTo>
                  <a:pt x="9144000" y="5186375"/>
                </a:lnTo>
                <a:lnTo>
                  <a:pt x="9144000" y="0"/>
                </a:lnTo>
                <a:lnTo>
                  <a:pt x="0" y="0"/>
                </a:lnTo>
                <a:lnTo>
                  <a:pt x="0" y="5186375"/>
                </a:lnTo>
                <a:close/>
              </a:path>
            </a:pathLst>
          </a:custGeom>
          <a:solidFill>
            <a:srgbClr val="FFFFFF">
              <a:alpha val="91998"/>
            </a:srgbClr>
          </a:solidFill>
        </p:spPr>
        <p:txBody>
          <a:bodyPr wrap="square" lIns="0" tIns="0" rIns="0" bIns="0" rtlCol="0"/>
          <a:lstStyle/>
          <a:p>
            <a:endParaRPr/>
          </a:p>
        </p:txBody>
      </p:sp>
      <p:sp>
        <p:nvSpPr>
          <p:cNvPr id="4" name="object 4"/>
          <p:cNvSpPr/>
          <p:nvPr/>
        </p:nvSpPr>
        <p:spPr>
          <a:xfrm>
            <a:off x="0" y="0"/>
            <a:ext cx="9144000" cy="17377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9144000" cy="1577975"/>
          </a:xfrm>
          <a:custGeom>
            <a:avLst/>
            <a:gdLst/>
            <a:ahLst/>
            <a:cxnLst/>
            <a:rect l="l" t="t" r="r" b="b"/>
            <a:pathLst>
              <a:path w="9144000" h="1577975">
                <a:moveTo>
                  <a:pt x="0" y="1577708"/>
                </a:moveTo>
                <a:lnTo>
                  <a:pt x="9144000" y="1577708"/>
                </a:lnTo>
                <a:lnTo>
                  <a:pt x="9144000" y="0"/>
                </a:lnTo>
                <a:lnTo>
                  <a:pt x="0" y="0"/>
                </a:lnTo>
                <a:lnTo>
                  <a:pt x="0" y="1577708"/>
                </a:lnTo>
                <a:close/>
              </a:path>
            </a:pathLst>
          </a:custGeom>
          <a:solidFill>
            <a:srgbClr val="151515"/>
          </a:solidFill>
        </p:spPr>
        <p:txBody>
          <a:bodyPr wrap="square" lIns="0" tIns="0" rIns="0" bIns="0" rtlCol="0"/>
          <a:lstStyle/>
          <a:p>
            <a:endParaRPr/>
          </a:p>
        </p:txBody>
      </p:sp>
      <p:sp>
        <p:nvSpPr>
          <p:cNvPr id="6" name="object 6"/>
          <p:cNvSpPr txBox="1">
            <a:spLocks noGrp="1"/>
          </p:cNvSpPr>
          <p:nvPr>
            <p:ph type="title"/>
          </p:nvPr>
        </p:nvSpPr>
        <p:spPr>
          <a:xfrm>
            <a:off x="457956" y="488518"/>
            <a:ext cx="3428244" cy="505267"/>
          </a:xfrm>
          <a:prstGeom prst="rect">
            <a:avLst/>
          </a:prstGeom>
        </p:spPr>
        <p:txBody>
          <a:bodyPr vert="horz" wrap="square" lIns="0" tIns="12700" rIns="0" bIns="0" rtlCol="0">
            <a:spAutoFit/>
          </a:bodyPr>
          <a:lstStyle/>
          <a:p>
            <a:pPr marL="12700">
              <a:lnSpc>
                <a:spcPct val="100000"/>
              </a:lnSpc>
              <a:spcBef>
                <a:spcPts val="100"/>
              </a:spcBef>
            </a:pPr>
            <a:r>
              <a:rPr lang="en-US" spc="120" dirty="0">
                <a:latin typeface="Roboto" pitchFamily="2" charset="0"/>
                <a:ea typeface="Roboto" pitchFamily="2" charset="0"/>
              </a:rPr>
              <a:t>Launch Details</a:t>
            </a:r>
            <a:endParaRPr spc="120" dirty="0">
              <a:latin typeface="Roboto" pitchFamily="2" charset="0"/>
              <a:ea typeface="Roboto" pitchFamily="2" charset="0"/>
            </a:endParaRPr>
          </a:p>
        </p:txBody>
      </p:sp>
      <p:sp>
        <p:nvSpPr>
          <p:cNvPr id="7" name="object 7"/>
          <p:cNvSpPr/>
          <p:nvPr/>
        </p:nvSpPr>
        <p:spPr>
          <a:xfrm>
            <a:off x="8172163" y="598208"/>
            <a:ext cx="298450" cy="379730"/>
          </a:xfrm>
          <a:custGeom>
            <a:avLst/>
            <a:gdLst/>
            <a:ahLst/>
            <a:cxnLst/>
            <a:rect l="l" t="t" r="r" b="b"/>
            <a:pathLst>
              <a:path w="298450" h="379730">
                <a:moveTo>
                  <a:pt x="136061" y="98932"/>
                </a:moveTo>
                <a:lnTo>
                  <a:pt x="93656" y="105282"/>
                </a:lnTo>
                <a:lnTo>
                  <a:pt x="28290" y="151498"/>
                </a:lnTo>
                <a:lnTo>
                  <a:pt x="6708" y="195060"/>
                </a:lnTo>
                <a:lnTo>
                  <a:pt x="0" y="244569"/>
                </a:lnTo>
                <a:lnTo>
                  <a:pt x="9759" y="295046"/>
                </a:lnTo>
                <a:lnTo>
                  <a:pt x="33134" y="335571"/>
                </a:lnTo>
                <a:lnTo>
                  <a:pt x="67090" y="363797"/>
                </a:lnTo>
                <a:lnTo>
                  <a:pt x="109615" y="378803"/>
                </a:lnTo>
                <a:lnTo>
                  <a:pt x="158692" y="379666"/>
                </a:lnTo>
                <a:lnTo>
                  <a:pt x="179627" y="376082"/>
                </a:lnTo>
                <a:lnTo>
                  <a:pt x="190687" y="369962"/>
                </a:lnTo>
                <a:lnTo>
                  <a:pt x="195008" y="358019"/>
                </a:lnTo>
                <a:lnTo>
                  <a:pt x="195726" y="336969"/>
                </a:lnTo>
                <a:lnTo>
                  <a:pt x="195726" y="334403"/>
                </a:lnTo>
                <a:lnTo>
                  <a:pt x="194600" y="321160"/>
                </a:lnTo>
                <a:lnTo>
                  <a:pt x="191445" y="315359"/>
                </a:lnTo>
                <a:lnTo>
                  <a:pt x="144968" y="315359"/>
                </a:lnTo>
                <a:lnTo>
                  <a:pt x="122529" y="309970"/>
                </a:lnTo>
                <a:lnTo>
                  <a:pt x="103853" y="297773"/>
                </a:lnTo>
                <a:lnTo>
                  <a:pt x="90354" y="279374"/>
                </a:lnTo>
                <a:lnTo>
                  <a:pt x="82322" y="252521"/>
                </a:lnTo>
                <a:lnTo>
                  <a:pt x="82623" y="224740"/>
                </a:lnTo>
                <a:lnTo>
                  <a:pt x="90786" y="199477"/>
                </a:lnTo>
                <a:lnTo>
                  <a:pt x="106343" y="180174"/>
                </a:lnTo>
                <a:lnTo>
                  <a:pt x="124001" y="169479"/>
                </a:lnTo>
                <a:lnTo>
                  <a:pt x="142505" y="164536"/>
                </a:lnTo>
                <a:lnTo>
                  <a:pt x="298164" y="164536"/>
                </a:lnTo>
                <a:lnTo>
                  <a:pt x="298164" y="128727"/>
                </a:lnTo>
                <a:lnTo>
                  <a:pt x="219386" y="128727"/>
                </a:lnTo>
                <a:lnTo>
                  <a:pt x="212977" y="123909"/>
                </a:lnTo>
                <a:lnTo>
                  <a:pt x="204717" y="118113"/>
                </a:lnTo>
                <a:lnTo>
                  <a:pt x="157651" y="100279"/>
                </a:lnTo>
                <a:lnTo>
                  <a:pt x="150501" y="99479"/>
                </a:lnTo>
                <a:lnTo>
                  <a:pt x="136061" y="98932"/>
                </a:lnTo>
                <a:close/>
              </a:path>
              <a:path w="298450" h="379730">
                <a:moveTo>
                  <a:pt x="298164" y="164536"/>
                </a:moveTo>
                <a:lnTo>
                  <a:pt x="142505" y="164536"/>
                </a:lnTo>
                <a:lnTo>
                  <a:pt x="161645" y="165139"/>
                </a:lnTo>
                <a:lnTo>
                  <a:pt x="181209" y="171081"/>
                </a:lnTo>
                <a:lnTo>
                  <a:pt x="211586" y="196103"/>
                </a:lnTo>
                <a:lnTo>
                  <a:pt x="222142" y="233946"/>
                </a:lnTo>
                <a:lnTo>
                  <a:pt x="222727" y="318271"/>
                </a:lnTo>
                <a:lnTo>
                  <a:pt x="222345" y="376796"/>
                </a:lnTo>
                <a:lnTo>
                  <a:pt x="298164" y="376796"/>
                </a:lnTo>
                <a:lnTo>
                  <a:pt x="298164" y="164536"/>
                </a:lnTo>
                <a:close/>
              </a:path>
              <a:path w="298450" h="379730">
                <a:moveTo>
                  <a:pt x="182667" y="311475"/>
                </a:moveTo>
                <a:lnTo>
                  <a:pt x="169754" y="313334"/>
                </a:lnTo>
                <a:lnTo>
                  <a:pt x="144968" y="315359"/>
                </a:lnTo>
                <a:lnTo>
                  <a:pt x="191445" y="315359"/>
                </a:lnTo>
                <a:lnTo>
                  <a:pt x="190598" y="313801"/>
                </a:lnTo>
                <a:lnTo>
                  <a:pt x="182667" y="311475"/>
                </a:lnTo>
                <a:close/>
              </a:path>
              <a:path w="298450" h="379730">
                <a:moveTo>
                  <a:pt x="298164" y="0"/>
                </a:moveTo>
                <a:lnTo>
                  <a:pt x="219411" y="0"/>
                </a:lnTo>
                <a:lnTo>
                  <a:pt x="219502" y="118113"/>
                </a:lnTo>
                <a:lnTo>
                  <a:pt x="219386" y="128727"/>
                </a:lnTo>
                <a:lnTo>
                  <a:pt x="298164" y="128727"/>
                </a:lnTo>
                <a:lnTo>
                  <a:pt x="298164" y="0"/>
                </a:lnTo>
                <a:close/>
              </a:path>
            </a:pathLst>
          </a:custGeom>
          <a:solidFill>
            <a:srgbClr val="FFFFFF"/>
          </a:solidFill>
        </p:spPr>
        <p:txBody>
          <a:bodyPr wrap="square" lIns="0" tIns="0" rIns="0" bIns="0" rtlCol="0"/>
          <a:lstStyle/>
          <a:p>
            <a:endParaRPr/>
          </a:p>
        </p:txBody>
      </p:sp>
      <p:sp>
        <p:nvSpPr>
          <p:cNvPr id="8" name="object 8"/>
          <p:cNvSpPr/>
          <p:nvPr/>
        </p:nvSpPr>
        <p:spPr>
          <a:xfrm>
            <a:off x="8172163" y="598208"/>
            <a:ext cx="298450" cy="379730"/>
          </a:xfrm>
          <a:custGeom>
            <a:avLst/>
            <a:gdLst/>
            <a:ahLst/>
            <a:cxnLst/>
            <a:rect l="l" t="t" r="r" b="b"/>
            <a:pathLst>
              <a:path w="298450" h="379730">
                <a:moveTo>
                  <a:pt x="222345" y="376796"/>
                </a:moveTo>
                <a:lnTo>
                  <a:pt x="222727" y="318271"/>
                </a:lnTo>
                <a:lnTo>
                  <a:pt x="222834" y="283883"/>
                </a:lnTo>
                <a:lnTo>
                  <a:pt x="222645" y="260238"/>
                </a:lnTo>
                <a:lnTo>
                  <a:pt x="219298" y="213622"/>
                </a:lnTo>
                <a:lnTo>
                  <a:pt x="181209" y="171081"/>
                </a:lnTo>
                <a:lnTo>
                  <a:pt x="142505" y="164536"/>
                </a:lnTo>
                <a:lnTo>
                  <a:pt x="124001" y="169479"/>
                </a:lnTo>
                <a:lnTo>
                  <a:pt x="106343" y="180174"/>
                </a:lnTo>
                <a:lnTo>
                  <a:pt x="90786" y="199477"/>
                </a:lnTo>
                <a:lnTo>
                  <a:pt x="82623" y="224740"/>
                </a:lnTo>
                <a:lnTo>
                  <a:pt x="82322" y="252521"/>
                </a:lnTo>
                <a:lnTo>
                  <a:pt x="90354" y="279374"/>
                </a:lnTo>
                <a:lnTo>
                  <a:pt x="122529" y="309970"/>
                </a:lnTo>
                <a:lnTo>
                  <a:pt x="169754" y="313334"/>
                </a:lnTo>
                <a:lnTo>
                  <a:pt x="182667" y="311475"/>
                </a:lnTo>
                <a:lnTo>
                  <a:pt x="190598" y="313801"/>
                </a:lnTo>
                <a:lnTo>
                  <a:pt x="194600" y="321160"/>
                </a:lnTo>
                <a:lnTo>
                  <a:pt x="195726" y="334403"/>
                </a:lnTo>
                <a:lnTo>
                  <a:pt x="195726" y="336969"/>
                </a:lnTo>
                <a:lnTo>
                  <a:pt x="195008" y="358019"/>
                </a:lnTo>
                <a:lnTo>
                  <a:pt x="190687" y="369962"/>
                </a:lnTo>
                <a:lnTo>
                  <a:pt x="179627" y="376082"/>
                </a:lnTo>
                <a:lnTo>
                  <a:pt x="158692" y="379666"/>
                </a:lnTo>
                <a:lnTo>
                  <a:pt x="109615" y="378803"/>
                </a:lnTo>
                <a:lnTo>
                  <a:pt x="67090" y="363797"/>
                </a:lnTo>
                <a:lnTo>
                  <a:pt x="33134" y="335571"/>
                </a:lnTo>
                <a:lnTo>
                  <a:pt x="9759" y="295046"/>
                </a:lnTo>
                <a:lnTo>
                  <a:pt x="0" y="244569"/>
                </a:lnTo>
                <a:lnTo>
                  <a:pt x="6708" y="195060"/>
                </a:lnTo>
                <a:lnTo>
                  <a:pt x="28290" y="151498"/>
                </a:lnTo>
                <a:lnTo>
                  <a:pt x="63150" y="118859"/>
                </a:lnTo>
                <a:lnTo>
                  <a:pt x="100387" y="103619"/>
                </a:lnTo>
                <a:lnTo>
                  <a:pt x="136061" y="98932"/>
                </a:lnTo>
                <a:lnTo>
                  <a:pt x="143313" y="99212"/>
                </a:lnTo>
                <a:lnTo>
                  <a:pt x="150501" y="99479"/>
                </a:lnTo>
                <a:lnTo>
                  <a:pt x="157651" y="100279"/>
                </a:lnTo>
                <a:lnTo>
                  <a:pt x="164712" y="101663"/>
                </a:lnTo>
                <a:lnTo>
                  <a:pt x="171596" y="103009"/>
                </a:lnTo>
                <a:lnTo>
                  <a:pt x="212977" y="123909"/>
                </a:lnTo>
                <a:lnTo>
                  <a:pt x="219386" y="128727"/>
                </a:lnTo>
                <a:lnTo>
                  <a:pt x="219599" y="109226"/>
                </a:lnTo>
                <a:lnTo>
                  <a:pt x="219584" y="70340"/>
                </a:lnTo>
                <a:lnTo>
                  <a:pt x="219477" y="28466"/>
                </a:lnTo>
                <a:lnTo>
                  <a:pt x="219411" y="0"/>
                </a:lnTo>
                <a:lnTo>
                  <a:pt x="298164" y="0"/>
                </a:lnTo>
                <a:lnTo>
                  <a:pt x="298164" y="376796"/>
                </a:lnTo>
                <a:lnTo>
                  <a:pt x="222345" y="376796"/>
                </a:lnTo>
                <a:close/>
              </a:path>
            </a:pathLst>
          </a:custGeom>
          <a:ln w="9525">
            <a:solidFill>
              <a:srgbClr val="151414"/>
            </a:solidFill>
          </a:ln>
        </p:spPr>
        <p:txBody>
          <a:bodyPr wrap="square" lIns="0" tIns="0" rIns="0" bIns="0" rtlCol="0"/>
          <a:lstStyle/>
          <a:p>
            <a:endParaRPr/>
          </a:p>
        </p:txBody>
      </p:sp>
      <p:sp>
        <p:nvSpPr>
          <p:cNvPr id="9" name="object 9"/>
          <p:cNvSpPr/>
          <p:nvPr/>
        </p:nvSpPr>
        <p:spPr>
          <a:xfrm>
            <a:off x="7204329" y="598639"/>
            <a:ext cx="297180" cy="381000"/>
          </a:xfrm>
          <a:custGeom>
            <a:avLst/>
            <a:gdLst/>
            <a:ahLst/>
            <a:cxnLst/>
            <a:rect l="l" t="t" r="r" b="b"/>
            <a:pathLst>
              <a:path w="297179" h="381000">
                <a:moveTo>
                  <a:pt x="114374" y="310958"/>
                </a:moveTo>
                <a:lnTo>
                  <a:pt x="107640" y="313456"/>
                </a:lnTo>
                <a:lnTo>
                  <a:pt x="103556" y="319015"/>
                </a:lnTo>
                <a:lnTo>
                  <a:pt x="102057" y="328015"/>
                </a:lnTo>
                <a:lnTo>
                  <a:pt x="102176" y="347275"/>
                </a:lnTo>
                <a:lnTo>
                  <a:pt x="101892" y="353669"/>
                </a:lnTo>
                <a:lnTo>
                  <a:pt x="136915" y="378969"/>
                </a:lnTo>
                <a:lnTo>
                  <a:pt x="157165" y="380820"/>
                </a:lnTo>
                <a:lnTo>
                  <a:pt x="177449" y="379859"/>
                </a:lnTo>
                <a:lnTo>
                  <a:pt x="197726" y="376110"/>
                </a:lnTo>
                <a:lnTo>
                  <a:pt x="241362" y="356212"/>
                </a:lnTo>
                <a:lnTo>
                  <a:pt x="273535" y="323026"/>
                </a:lnTo>
                <a:lnTo>
                  <a:pt x="277719" y="313378"/>
                </a:lnTo>
                <a:lnTo>
                  <a:pt x="145411" y="313378"/>
                </a:lnTo>
                <a:lnTo>
                  <a:pt x="134554" y="312461"/>
                </a:lnTo>
                <a:lnTo>
                  <a:pt x="123825" y="311137"/>
                </a:lnTo>
                <a:lnTo>
                  <a:pt x="114374" y="310958"/>
                </a:lnTo>
                <a:close/>
              </a:path>
              <a:path w="297179" h="381000">
                <a:moveTo>
                  <a:pt x="78359" y="0"/>
                </a:moveTo>
                <a:lnTo>
                  <a:pt x="0" y="0"/>
                </a:lnTo>
                <a:lnTo>
                  <a:pt x="0" y="376580"/>
                </a:lnTo>
                <a:lnTo>
                  <a:pt x="74853" y="376580"/>
                </a:lnTo>
                <a:lnTo>
                  <a:pt x="74815" y="239344"/>
                </a:lnTo>
                <a:lnTo>
                  <a:pt x="76552" y="220708"/>
                </a:lnTo>
                <a:lnTo>
                  <a:pt x="81957" y="203814"/>
                </a:lnTo>
                <a:lnTo>
                  <a:pt x="91494" y="188975"/>
                </a:lnTo>
                <a:lnTo>
                  <a:pt x="105625" y="176504"/>
                </a:lnTo>
                <a:lnTo>
                  <a:pt x="141734" y="163691"/>
                </a:lnTo>
                <a:lnTo>
                  <a:pt x="275869" y="163691"/>
                </a:lnTo>
                <a:lnTo>
                  <a:pt x="264201" y="144082"/>
                </a:lnTo>
                <a:lnTo>
                  <a:pt x="246939" y="129603"/>
                </a:lnTo>
                <a:lnTo>
                  <a:pt x="78359" y="129603"/>
                </a:lnTo>
                <a:lnTo>
                  <a:pt x="78359" y="0"/>
                </a:lnTo>
                <a:close/>
              </a:path>
              <a:path w="297179" h="381000">
                <a:moveTo>
                  <a:pt x="275869" y="163691"/>
                </a:moveTo>
                <a:lnTo>
                  <a:pt x="141734" y="163691"/>
                </a:lnTo>
                <a:lnTo>
                  <a:pt x="176152" y="170289"/>
                </a:lnTo>
                <a:lnTo>
                  <a:pt x="202716" y="193272"/>
                </a:lnTo>
                <a:lnTo>
                  <a:pt x="215265" y="229615"/>
                </a:lnTo>
                <a:lnTo>
                  <a:pt x="213985" y="259213"/>
                </a:lnTo>
                <a:lnTo>
                  <a:pt x="205162" y="283605"/>
                </a:lnTo>
                <a:lnTo>
                  <a:pt x="189204" y="301569"/>
                </a:lnTo>
                <a:lnTo>
                  <a:pt x="166522" y="311886"/>
                </a:lnTo>
                <a:lnTo>
                  <a:pt x="156150" y="313362"/>
                </a:lnTo>
                <a:lnTo>
                  <a:pt x="145411" y="313378"/>
                </a:lnTo>
                <a:lnTo>
                  <a:pt x="277719" y="313378"/>
                </a:lnTo>
                <a:lnTo>
                  <a:pt x="292531" y="279221"/>
                </a:lnTo>
                <a:lnTo>
                  <a:pt x="296633" y="227469"/>
                </a:lnTo>
                <a:lnTo>
                  <a:pt x="286433" y="181445"/>
                </a:lnTo>
                <a:lnTo>
                  <a:pt x="275869" y="163691"/>
                </a:lnTo>
                <a:close/>
              </a:path>
              <a:path w="297179" h="381000">
                <a:moveTo>
                  <a:pt x="144322" y="99542"/>
                </a:moveTo>
                <a:lnTo>
                  <a:pt x="126522" y="102826"/>
                </a:lnTo>
                <a:lnTo>
                  <a:pt x="109778" y="108881"/>
                </a:lnTo>
                <a:lnTo>
                  <a:pt x="93816" y="117782"/>
                </a:lnTo>
                <a:lnTo>
                  <a:pt x="78359" y="129603"/>
                </a:lnTo>
                <a:lnTo>
                  <a:pt x="246939" y="129603"/>
                </a:lnTo>
                <a:lnTo>
                  <a:pt x="231838" y="116937"/>
                </a:lnTo>
                <a:lnTo>
                  <a:pt x="191245" y="101571"/>
                </a:lnTo>
                <a:lnTo>
                  <a:pt x="144322" y="99542"/>
                </a:lnTo>
                <a:close/>
              </a:path>
            </a:pathLst>
          </a:custGeom>
          <a:solidFill>
            <a:srgbClr val="FFFFFF"/>
          </a:solidFill>
        </p:spPr>
        <p:txBody>
          <a:bodyPr wrap="square" lIns="0" tIns="0" rIns="0" bIns="0" rtlCol="0"/>
          <a:lstStyle/>
          <a:p>
            <a:endParaRPr/>
          </a:p>
        </p:txBody>
      </p:sp>
      <p:sp>
        <p:nvSpPr>
          <p:cNvPr id="10" name="object 10"/>
          <p:cNvSpPr/>
          <p:nvPr/>
        </p:nvSpPr>
        <p:spPr>
          <a:xfrm>
            <a:off x="7243243" y="593962"/>
            <a:ext cx="297180" cy="381000"/>
          </a:xfrm>
          <a:custGeom>
            <a:avLst/>
            <a:gdLst/>
            <a:ahLst/>
            <a:cxnLst/>
            <a:rect l="l" t="t" r="r" b="b"/>
            <a:pathLst>
              <a:path w="297179" h="381000">
                <a:moveTo>
                  <a:pt x="74853" y="376580"/>
                </a:moveTo>
                <a:lnTo>
                  <a:pt x="0" y="376580"/>
                </a:lnTo>
                <a:lnTo>
                  <a:pt x="0" y="0"/>
                </a:lnTo>
                <a:lnTo>
                  <a:pt x="78359" y="0"/>
                </a:lnTo>
                <a:lnTo>
                  <a:pt x="78359" y="129603"/>
                </a:lnTo>
                <a:lnTo>
                  <a:pt x="93816" y="117782"/>
                </a:lnTo>
                <a:lnTo>
                  <a:pt x="109778" y="108881"/>
                </a:lnTo>
                <a:lnTo>
                  <a:pt x="126522" y="102826"/>
                </a:lnTo>
                <a:lnTo>
                  <a:pt x="144322" y="99542"/>
                </a:lnTo>
                <a:lnTo>
                  <a:pt x="191245" y="101571"/>
                </a:lnTo>
                <a:lnTo>
                  <a:pt x="231838" y="116937"/>
                </a:lnTo>
                <a:lnTo>
                  <a:pt x="264201" y="144082"/>
                </a:lnTo>
                <a:lnTo>
                  <a:pt x="286433" y="181445"/>
                </a:lnTo>
                <a:lnTo>
                  <a:pt x="296633" y="227469"/>
                </a:lnTo>
                <a:lnTo>
                  <a:pt x="292531" y="279221"/>
                </a:lnTo>
                <a:lnTo>
                  <a:pt x="273535" y="323026"/>
                </a:lnTo>
                <a:lnTo>
                  <a:pt x="241362" y="356212"/>
                </a:lnTo>
                <a:lnTo>
                  <a:pt x="197726" y="376110"/>
                </a:lnTo>
                <a:lnTo>
                  <a:pt x="157165" y="380820"/>
                </a:lnTo>
                <a:lnTo>
                  <a:pt x="136915" y="378969"/>
                </a:lnTo>
                <a:lnTo>
                  <a:pt x="102386" y="361280"/>
                </a:lnTo>
                <a:lnTo>
                  <a:pt x="102176" y="347275"/>
                </a:lnTo>
                <a:lnTo>
                  <a:pt x="102160" y="340861"/>
                </a:lnTo>
                <a:lnTo>
                  <a:pt x="102051" y="334438"/>
                </a:lnTo>
                <a:lnTo>
                  <a:pt x="102057" y="328015"/>
                </a:lnTo>
                <a:lnTo>
                  <a:pt x="103556" y="319015"/>
                </a:lnTo>
                <a:lnTo>
                  <a:pt x="107640" y="313456"/>
                </a:lnTo>
                <a:lnTo>
                  <a:pt x="114374" y="310958"/>
                </a:lnTo>
                <a:lnTo>
                  <a:pt x="123825" y="311137"/>
                </a:lnTo>
                <a:lnTo>
                  <a:pt x="134554" y="312461"/>
                </a:lnTo>
                <a:lnTo>
                  <a:pt x="145411" y="313378"/>
                </a:lnTo>
                <a:lnTo>
                  <a:pt x="189204" y="301569"/>
                </a:lnTo>
                <a:lnTo>
                  <a:pt x="213985" y="259213"/>
                </a:lnTo>
                <a:lnTo>
                  <a:pt x="215265" y="229615"/>
                </a:lnTo>
                <a:lnTo>
                  <a:pt x="202716" y="193272"/>
                </a:lnTo>
                <a:lnTo>
                  <a:pt x="176152" y="170289"/>
                </a:lnTo>
                <a:lnTo>
                  <a:pt x="141734" y="163691"/>
                </a:lnTo>
                <a:lnTo>
                  <a:pt x="105625" y="176504"/>
                </a:lnTo>
                <a:lnTo>
                  <a:pt x="76552" y="220708"/>
                </a:lnTo>
                <a:lnTo>
                  <a:pt x="74773" y="277937"/>
                </a:lnTo>
                <a:lnTo>
                  <a:pt x="74791" y="323207"/>
                </a:lnTo>
                <a:lnTo>
                  <a:pt x="74831" y="360854"/>
                </a:lnTo>
                <a:lnTo>
                  <a:pt x="74853" y="376580"/>
                </a:lnTo>
                <a:close/>
              </a:path>
            </a:pathLst>
          </a:custGeom>
          <a:ln w="9524">
            <a:solidFill>
              <a:srgbClr val="151414"/>
            </a:solidFill>
          </a:ln>
        </p:spPr>
        <p:txBody>
          <a:bodyPr wrap="square" lIns="0" tIns="0" rIns="0" bIns="0" rtlCol="0"/>
          <a:lstStyle/>
          <a:p>
            <a:endParaRPr/>
          </a:p>
        </p:txBody>
      </p:sp>
      <p:sp>
        <p:nvSpPr>
          <p:cNvPr id="11" name="object 11"/>
          <p:cNvSpPr/>
          <p:nvPr/>
        </p:nvSpPr>
        <p:spPr>
          <a:xfrm>
            <a:off x="7853336" y="697255"/>
            <a:ext cx="279400" cy="278130"/>
          </a:xfrm>
          <a:custGeom>
            <a:avLst/>
            <a:gdLst/>
            <a:ahLst/>
            <a:cxnLst/>
            <a:rect l="l" t="t" r="r" b="b"/>
            <a:pathLst>
              <a:path w="279400" h="278130">
                <a:moveTo>
                  <a:pt x="75387" y="5181"/>
                </a:moveTo>
                <a:lnTo>
                  <a:pt x="0" y="5181"/>
                </a:lnTo>
                <a:lnTo>
                  <a:pt x="0" y="277520"/>
                </a:lnTo>
                <a:lnTo>
                  <a:pt x="78790" y="277520"/>
                </a:lnTo>
                <a:lnTo>
                  <a:pt x="78879" y="180390"/>
                </a:lnTo>
                <a:lnTo>
                  <a:pt x="79017" y="166156"/>
                </a:lnTo>
                <a:lnTo>
                  <a:pt x="81165" y="124066"/>
                </a:lnTo>
                <a:lnTo>
                  <a:pt x="102565" y="82581"/>
                </a:lnTo>
                <a:lnTo>
                  <a:pt x="146519" y="68757"/>
                </a:lnTo>
                <a:lnTo>
                  <a:pt x="270244" y="68757"/>
                </a:lnTo>
                <a:lnTo>
                  <a:pt x="267338" y="56921"/>
                </a:lnTo>
                <a:lnTo>
                  <a:pt x="250303" y="35013"/>
                </a:lnTo>
                <a:lnTo>
                  <a:pt x="75387" y="35013"/>
                </a:lnTo>
                <a:lnTo>
                  <a:pt x="75387" y="5181"/>
                </a:lnTo>
                <a:close/>
              </a:path>
              <a:path w="279400" h="278130">
                <a:moveTo>
                  <a:pt x="270244" y="68757"/>
                </a:moveTo>
                <a:lnTo>
                  <a:pt x="146519" y="68757"/>
                </a:lnTo>
                <a:lnTo>
                  <a:pt x="169011" y="73490"/>
                </a:lnTo>
                <a:lnTo>
                  <a:pt x="185281" y="84923"/>
                </a:lnTo>
                <a:lnTo>
                  <a:pt x="195420" y="103163"/>
                </a:lnTo>
                <a:lnTo>
                  <a:pt x="199517" y="128320"/>
                </a:lnTo>
                <a:lnTo>
                  <a:pt x="199682" y="132600"/>
                </a:lnTo>
                <a:lnTo>
                  <a:pt x="199758" y="188679"/>
                </a:lnTo>
                <a:lnTo>
                  <a:pt x="200291" y="277393"/>
                </a:lnTo>
                <a:lnTo>
                  <a:pt x="278650" y="277393"/>
                </a:lnTo>
                <a:lnTo>
                  <a:pt x="278959" y="257985"/>
                </a:lnTo>
                <a:lnTo>
                  <a:pt x="279319" y="221500"/>
                </a:lnTo>
                <a:lnTo>
                  <a:pt x="279335" y="152161"/>
                </a:lnTo>
                <a:lnTo>
                  <a:pt x="278118" y="103163"/>
                </a:lnTo>
                <a:lnTo>
                  <a:pt x="278012" y="100401"/>
                </a:lnTo>
                <a:lnTo>
                  <a:pt x="270244" y="68757"/>
                </a:lnTo>
                <a:close/>
              </a:path>
              <a:path w="279400" h="278130">
                <a:moveTo>
                  <a:pt x="159778" y="0"/>
                </a:moveTo>
                <a:lnTo>
                  <a:pt x="137002" y="3031"/>
                </a:lnTo>
                <a:lnTo>
                  <a:pt x="115382" y="9382"/>
                </a:lnTo>
                <a:lnTo>
                  <a:pt x="94863" y="19795"/>
                </a:lnTo>
                <a:lnTo>
                  <a:pt x="75387" y="35013"/>
                </a:lnTo>
                <a:lnTo>
                  <a:pt x="250303" y="35013"/>
                </a:lnTo>
                <a:lnTo>
                  <a:pt x="241995" y="24330"/>
                </a:lnTo>
                <a:lnTo>
                  <a:pt x="205112" y="4716"/>
                </a:lnTo>
                <a:lnTo>
                  <a:pt x="159778" y="0"/>
                </a:lnTo>
                <a:close/>
              </a:path>
            </a:pathLst>
          </a:custGeom>
          <a:solidFill>
            <a:srgbClr val="FFFFFF"/>
          </a:solidFill>
        </p:spPr>
        <p:txBody>
          <a:bodyPr wrap="square" lIns="0" tIns="0" rIns="0" bIns="0" rtlCol="0"/>
          <a:lstStyle/>
          <a:p>
            <a:endParaRPr/>
          </a:p>
        </p:txBody>
      </p:sp>
      <p:sp>
        <p:nvSpPr>
          <p:cNvPr id="12" name="object 12"/>
          <p:cNvSpPr/>
          <p:nvPr/>
        </p:nvSpPr>
        <p:spPr>
          <a:xfrm>
            <a:off x="7853336" y="697255"/>
            <a:ext cx="280035" cy="278130"/>
          </a:xfrm>
          <a:custGeom>
            <a:avLst/>
            <a:gdLst/>
            <a:ahLst/>
            <a:cxnLst/>
            <a:rect l="l" t="t" r="r" b="b"/>
            <a:pathLst>
              <a:path w="280034" h="278130">
                <a:moveTo>
                  <a:pt x="0" y="277520"/>
                </a:moveTo>
                <a:lnTo>
                  <a:pt x="0" y="5181"/>
                </a:lnTo>
                <a:lnTo>
                  <a:pt x="75387" y="5181"/>
                </a:lnTo>
                <a:lnTo>
                  <a:pt x="75387" y="35013"/>
                </a:lnTo>
                <a:lnTo>
                  <a:pt x="94863" y="19795"/>
                </a:lnTo>
                <a:lnTo>
                  <a:pt x="115382" y="9382"/>
                </a:lnTo>
                <a:lnTo>
                  <a:pt x="137002" y="3031"/>
                </a:lnTo>
                <a:lnTo>
                  <a:pt x="159778" y="0"/>
                </a:lnTo>
                <a:lnTo>
                  <a:pt x="205112" y="4716"/>
                </a:lnTo>
                <a:lnTo>
                  <a:pt x="241995" y="24330"/>
                </a:lnTo>
                <a:lnTo>
                  <a:pt x="267338" y="56921"/>
                </a:lnTo>
                <a:lnTo>
                  <a:pt x="278053" y="100571"/>
                </a:lnTo>
                <a:lnTo>
                  <a:pt x="279352" y="152861"/>
                </a:lnTo>
                <a:lnTo>
                  <a:pt x="279423" y="210904"/>
                </a:lnTo>
                <a:lnTo>
                  <a:pt x="278959" y="257985"/>
                </a:lnTo>
                <a:lnTo>
                  <a:pt x="278650" y="277393"/>
                </a:lnTo>
                <a:lnTo>
                  <a:pt x="200291" y="277393"/>
                </a:lnTo>
                <a:lnTo>
                  <a:pt x="199939" y="221500"/>
                </a:lnTo>
                <a:lnTo>
                  <a:pt x="199691" y="166156"/>
                </a:lnTo>
                <a:lnTo>
                  <a:pt x="199682" y="136880"/>
                </a:lnTo>
                <a:lnTo>
                  <a:pt x="199682" y="132600"/>
                </a:lnTo>
                <a:lnTo>
                  <a:pt x="185281" y="84923"/>
                </a:lnTo>
                <a:lnTo>
                  <a:pt x="146519" y="68757"/>
                </a:lnTo>
                <a:lnTo>
                  <a:pt x="122474" y="71677"/>
                </a:lnTo>
                <a:lnTo>
                  <a:pt x="88294" y="100401"/>
                </a:lnTo>
                <a:lnTo>
                  <a:pt x="79915" y="138078"/>
                </a:lnTo>
                <a:lnTo>
                  <a:pt x="78879" y="180390"/>
                </a:lnTo>
                <a:lnTo>
                  <a:pt x="78711" y="240976"/>
                </a:lnTo>
                <a:lnTo>
                  <a:pt x="78758" y="266851"/>
                </a:lnTo>
                <a:lnTo>
                  <a:pt x="78790" y="277520"/>
                </a:lnTo>
                <a:lnTo>
                  <a:pt x="0" y="277520"/>
                </a:lnTo>
                <a:close/>
              </a:path>
            </a:pathLst>
          </a:custGeom>
          <a:ln w="9525">
            <a:solidFill>
              <a:srgbClr val="151414"/>
            </a:solidFill>
          </a:ln>
        </p:spPr>
        <p:txBody>
          <a:bodyPr wrap="square" lIns="0" tIns="0" rIns="0" bIns="0" rtlCol="0"/>
          <a:lstStyle/>
          <a:p>
            <a:endParaRPr/>
          </a:p>
        </p:txBody>
      </p:sp>
      <p:sp>
        <p:nvSpPr>
          <p:cNvPr id="13" name="object 13"/>
          <p:cNvSpPr/>
          <p:nvPr/>
        </p:nvSpPr>
        <p:spPr>
          <a:xfrm>
            <a:off x="7060615" y="869238"/>
            <a:ext cx="106845" cy="10857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540423" y="684796"/>
            <a:ext cx="286845" cy="290166"/>
          </a:xfrm>
          <a:prstGeom prst="rect">
            <a:avLst/>
          </a:prstGeom>
          <a:blipFill>
            <a:blip r:embed="rId5" cstate="print"/>
            <a:stretch>
              <a:fillRect/>
            </a:stretch>
          </a:blipFill>
        </p:spPr>
        <p:txBody>
          <a:bodyPr wrap="square" lIns="0" tIns="0" rIns="0" bIns="0" rtlCol="0"/>
          <a:lstStyle/>
          <a:p>
            <a:endParaRPr/>
          </a:p>
        </p:txBody>
      </p:sp>
      <p:pic>
        <p:nvPicPr>
          <p:cNvPr id="31" name="Picture 30" descr="A close up of a sign&#10;&#10;Description automatically generated">
            <a:extLst>
              <a:ext uri="{FF2B5EF4-FFF2-40B4-BE49-F238E27FC236}">
                <a16:creationId xmlns:a16="http://schemas.microsoft.com/office/drawing/2014/main" id="{CE33B718-044D-457C-9410-65033C14D6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2222077"/>
            <a:ext cx="2971800" cy="557213"/>
          </a:xfrm>
          <a:prstGeom prst="rect">
            <a:avLst/>
          </a:prstGeom>
        </p:spPr>
      </p:pic>
      <p:sp>
        <p:nvSpPr>
          <p:cNvPr id="32" name="object 23">
            <a:extLst>
              <a:ext uri="{FF2B5EF4-FFF2-40B4-BE49-F238E27FC236}">
                <a16:creationId xmlns:a16="http://schemas.microsoft.com/office/drawing/2014/main" id="{5E92A886-90CF-474F-ABD9-4399D98A2BA1}"/>
              </a:ext>
            </a:extLst>
          </p:cNvPr>
          <p:cNvSpPr txBox="1"/>
          <p:nvPr/>
        </p:nvSpPr>
        <p:spPr>
          <a:xfrm>
            <a:off x="5965343" y="2720008"/>
            <a:ext cx="2696591" cy="1774204"/>
          </a:xfrm>
          <a:prstGeom prst="rect">
            <a:avLst/>
          </a:prstGeom>
        </p:spPr>
        <p:txBody>
          <a:bodyPr vert="horz" wrap="square" lIns="0" tIns="106045" rIns="0" bIns="0" rtlCol="0">
            <a:spAutoFit/>
          </a:bodyPr>
          <a:lstStyle/>
          <a:p>
            <a:pPr marL="18415" marR="5080">
              <a:lnSpc>
                <a:spcPct val="100000"/>
              </a:lnSpc>
              <a:spcBef>
                <a:spcPts val="455"/>
              </a:spcBef>
            </a:pPr>
            <a:r>
              <a:rPr lang="en-US" sz="1000" spc="-5" dirty="0">
                <a:solidFill>
                  <a:srgbClr val="7B7B7B"/>
                </a:solidFill>
                <a:latin typeface="Roboto" pitchFamily="2" charset="0"/>
                <a:ea typeface="Roboto" pitchFamily="2" charset="0"/>
                <a:cs typeface="Arial"/>
              </a:rPr>
              <a:t>ShortDot proudly uses CentralNic as our official Backend Service Provider. We have found CentralNic to be one of the most reliable and easy to work with Registry Backend in the industry. </a:t>
            </a:r>
          </a:p>
          <a:p>
            <a:pPr marL="18415" marR="5080">
              <a:lnSpc>
                <a:spcPct val="100000"/>
              </a:lnSpc>
              <a:spcBef>
                <a:spcPts val="455"/>
              </a:spcBef>
            </a:pPr>
            <a:endParaRPr lang="en-US" sz="1000" spc="-5" dirty="0">
              <a:solidFill>
                <a:srgbClr val="7B7B7B"/>
              </a:solidFill>
              <a:latin typeface="Roboto" pitchFamily="2" charset="0"/>
              <a:ea typeface="Roboto" pitchFamily="2" charset="0"/>
              <a:cs typeface="Arial"/>
            </a:endParaRPr>
          </a:p>
          <a:p>
            <a:pPr marL="18415" marR="5080">
              <a:lnSpc>
                <a:spcPct val="100000"/>
              </a:lnSpc>
              <a:spcBef>
                <a:spcPts val="455"/>
              </a:spcBef>
            </a:pPr>
            <a:r>
              <a:rPr lang="en-US" sz="1000" spc="-5" dirty="0">
                <a:solidFill>
                  <a:srgbClr val="7B7B7B"/>
                </a:solidFill>
                <a:latin typeface="Roboto" pitchFamily="2" charset="0"/>
                <a:ea typeface="Roboto" pitchFamily="2" charset="0"/>
                <a:cs typeface="Arial"/>
              </a:rPr>
              <a:t>.bond domain names will be available using </a:t>
            </a:r>
            <a:r>
              <a:rPr lang="en-US" sz="1000" spc="-5" dirty="0" err="1">
                <a:solidFill>
                  <a:srgbClr val="7B7B7B"/>
                </a:solidFill>
                <a:latin typeface="Roboto" pitchFamily="2" charset="0"/>
                <a:ea typeface="Roboto" pitchFamily="2" charset="0"/>
                <a:cs typeface="Arial"/>
              </a:rPr>
              <a:t>CentralNic’s</a:t>
            </a:r>
            <a:r>
              <a:rPr lang="en-US" sz="1000" spc="-5" dirty="0">
                <a:solidFill>
                  <a:srgbClr val="7B7B7B"/>
                </a:solidFill>
                <a:latin typeface="Roboto" pitchFamily="2" charset="0"/>
                <a:ea typeface="Roboto" pitchFamily="2" charset="0"/>
                <a:cs typeface="Arial"/>
              </a:rPr>
              <a:t> EPP system and all RRA’s, policies, billing info, etc. will be available in your registrar dashboard in the CentralNic system.  </a:t>
            </a:r>
            <a:endParaRPr sz="1000" dirty="0">
              <a:latin typeface="Roboto" pitchFamily="2" charset="0"/>
              <a:ea typeface="Roboto" pitchFamily="2" charset="0"/>
              <a:cs typeface="Arial"/>
            </a:endParaRPr>
          </a:p>
        </p:txBody>
      </p:sp>
      <p:pic>
        <p:nvPicPr>
          <p:cNvPr id="17" name="Picture 16">
            <a:extLst>
              <a:ext uri="{FF2B5EF4-FFF2-40B4-BE49-F238E27FC236}">
                <a16:creationId xmlns:a16="http://schemas.microsoft.com/office/drawing/2014/main" id="{6F4AFD3C-ECFB-4A75-93DA-B0464D8227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936" y="1870891"/>
            <a:ext cx="5594103" cy="44985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963" y="488518"/>
            <a:ext cx="4055110" cy="513080"/>
          </a:xfrm>
          <a:prstGeom prst="rect">
            <a:avLst/>
          </a:prstGeom>
        </p:spPr>
        <p:txBody>
          <a:bodyPr vert="horz" wrap="square" lIns="0" tIns="12700" rIns="0" bIns="0" rtlCol="0">
            <a:spAutoFit/>
          </a:bodyPr>
          <a:lstStyle/>
          <a:p>
            <a:pPr marL="12700">
              <a:lnSpc>
                <a:spcPct val="100000"/>
              </a:lnSpc>
              <a:spcBef>
                <a:spcPts val="100"/>
              </a:spcBef>
            </a:pPr>
            <a:r>
              <a:rPr spc="95" dirty="0">
                <a:latin typeface="Roboto" pitchFamily="2" charset="0"/>
                <a:ea typeface="Roboto" pitchFamily="2" charset="0"/>
              </a:rPr>
              <a:t>Registrar</a:t>
            </a:r>
            <a:r>
              <a:rPr spc="60" dirty="0">
                <a:latin typeface="Roboto" pitchFamily="2" charset="0"/>
                <a:ea typeface="Roboto" pitchFamily="2" charset="0"/>
              </a:rPr>
              <a:t> </a:t>
            </a:r>
            <a:r>
              <a:rPr spc="130" dirty="0">
                <a:latin typeface="Roboto" pitchFamily="2" charset="0"/>
                <a:ea typeface="Roboto" pitchFamily="2" charset="0"/>
              </a:rPr>
              <a:t>Resources</a:t>
            </a:r>
          </a:p>
        </p:txBody>
      </p:sp>
      <p:sp>
        <p:nvSpPr>
          <p:cNvPr id="3" name="object 3"/>
          <p:cNvSpPr/>
          <p:nvPr/>
        </p:nvSpPr>
        <p:spPr>
          <a:xfrm>
            <a:off x="8172153" y="598208"/>
            <a:ext cx="298450" cy="379730"/>
          </a:xfrm>
          <a:custGeom>
            <a:avLst/>
            <a:gdLst/>
            <a:ahLst/>
            <a:cxnLst/>
            <a:rect l="l" t="t" r="r" b="b"/>
            <a:pathLst>
              <a:path w="298450" h="379730">
                <a:moveTo>
                  <a:pt x="136072" y="98945"/>
                </a:moveTo>
                <a:lnTo>
                  <a:pt x="93667" y="105295"/>
                </a:lnTo>
                <a:lnTo>
                  <a:pt x="28294" y="151503"/>
                </a:lnTo>
                <a:lnTo>
                  <a:pt x="6711" y="195062"/>
                </a:lnTo>
                <a:lnTo>
                  <a:pt x="0" y="244569"/>
                </a:lnTo>
                <a:lnTo>
                  <a:pt x="9758" y="295046"/>
                </a:lnTo>
                <a:lnTo>
                  <a:pt x="33137" y="335578"/>
                </a:lnTo>
                <a:lnTo>
                  <a:pt x="67093" y="363807"/>
                </a:lnTo>
                <a:lnTo>
                  <a:pt x="109615" y="378810"/>
                </a:lnTo>
                <a:lnTo>
                  <a:pt x="158691" y="379666"/>
                </a:lnTo>
                <a:lnTo>
                  <a:pt x="179631" y="376088"/>
                </a:lnTo>
                <a:lnTo>
                  <a:pt x="190691" y="369966"/>
                </a:lnTo>
                <a:lnTo>
                  <a:pt x="195013" y="358020"/>
                </a:lnTo>
                <a:lnTo>
                  <a:pt x="195736" y="336969"/>
                </a:lnTo>
                <a:lnTo>
                  <a:pt x="195736" y="334403"/>
                </a:lnTo>
                <a:lnTo>
                  <a:pt x="194606" y="321162"/>
                </a:lnTo>
                <a:lnTo>
                  <a:pt x="191455" y="315372"/>
                </a:lnTo>
                <a:lnTo>
                  <a:pt x="144971" y="315372"/>
                </a:lnTo>
                <a:lnTo>
                  <a:pt x="122530" y="309983"/>
                </a:lnTo>
                <a:lnTo>
                  <a:pt x="103857" y="297786"/>
                </a:lnTo>
                <a:lnTo>
                  <a:pt x="90365" y="279387"/>
                </a:lnTo>
                <a:lnTo>
                  <a:pt x="82326" y="252528"/>
                </a:lnTo>
                <a:lnTo>
                  <a:pt x="82622" y="224748"/>
                </a:lnTo>
                <a:lnTo>
                  <a:pt x="106341" y="180187"/>
                </a:lnTo>
                <a:lnTo>
                  <a:pt x="142508" y="164542"/>
                </a:lnTo>
                <a:lnTo>
                  <a:pt x="298162" y="164542"/>
                </a:lnTo>
                <a:lnTo>
                  <a:pt x="298162" y="128739"/>
                </a:lnTo>
                <a:lnTo>
                  <a:pt x="219397" y="128739"/>
                </a:lnTo>
                <a:lnTo>
                  <a:pt x="212980" y="123920"/>
                </a:lnTo>
                <a:lnTo>
                  <a:pt x="204719" y="118121"/>
                </a:lnTo>
                <a:lnTo>
                  <a:pt x="157662" y="100291"/>
                </a:lnTo>
                <a:lnTo>
                  <a:pt x="150499" y="99491"/>
                </a:lnTo>
                <a:lnTo>
                  <a:pt x="136072" y="98945"/>
                </a:lnTo>
                <a:close/>
              </a:path>
              <a:path w="298450" h="379730">
                <a:moveTo>
                  <a:pt x="298162" y="164542"/>
                </a:moveTo>
                <a:lnTo>
                  <a:pt x="142508" y="164542"/>
                </a:lnTo>
                <a:lnTo>
                  <a:pt x="161645" y="165144"/>
                </a:lnTo>
                <a:lnTo>
                  <a:pt x="181208" y="171081"/>
                </a:lnTo>
                <a:lnTo>
                  <a:pt x="211589" y="196114"/>
                </a:lnTo>
                <a:lnTo>
                  <a:pt x="222140" y="233959"/>
                </a:lnTo>
                <a:lnTo>
                  <a:pt x="222733" y="318284"/>
                </a:lnTo>
                <a:lnTo>
                  <a:pt x="222343" y="376809"/>
                </a:lnTo>
                <a:lnTo>
                  <a:pt x="298162" y="376809"/>
                </a:lnTo>
                <a:lnTo>
                  <a:pt x="298162" y="164542"/>
                </a:lnTo>
                <a:close/>
              </a:path>
              <a:path w="298450" h="379730">
                <a:moveTo>
                  <a:pt x="182676" y="311486"/>
                </a:moveTo>
                <a:lnTo>
                  <a:pt x="169765" y="313347"/>
                </a:lnTo>
                <a:lnTo>
                  <a:pt x="144971" y="315372"/>
                </a:lnTo>
                <a:lnTo>
                  <a:pt x="191455" y="315372"/>
                </a:lnTo>
                <a:lnTo>
                  <a:pt x="190604" y="313807"/>
                </a:lnTo>
                <a:lnTo>
                  <a:pt x="182676" y="311486"/>
                </a:lnTo>
                <a:close/>
              </a:path>
              <a:path w="298450" h="379730">
                <a:moveTo>
                  <a:pt x="298162" y="0"/>
                </a:moveTo>
                <a:lnTo>
                  <a:pt x="219409" y="0"/>
                </a:lnTo>
                <a:lnTo>
                  <a:pt x="219509" y="118121"/>
                </a:lnTo>
                <a:lnTo>
                  <a:pt x="219397" y="128739"/>
                </a:lnTo>
                <a:lnTo>
                  <a:pt x="298162" y="128739"/>
                </a:lnTo>
                <a:lnTo>
                  <a:pt x="298162" y="0"/>
                </a:lnTo>
                <a:close/>
              </a:path>
            </a:pathLst>
          </a:custGeom>
          <a:solidFill>
            <a:srgbClr val="FFFFFF"/>
          </a:solidFill>
        </p:spPr>
        <p:txBody>
          <a:bodyPr wrap="square" lIns="0" tIns="0" rIns="0" bIns="0" rtlCol="0"/>
          <a:lstStyle/>
          <a:p>
            <a:endParaRPr/>
          </a:p>
        </p:txBody>
      </p:sp>
      <p:sp>
        <p:nvSpPr>
          <p:cNvPr id="4" name="object 4"/>
          <p:cNvSpPr/>
          <p:nvPr/>
        </p:nvSpPr>
        <p:spPr>
          <a:xfrm>
            <a:off x="8172153" y="598208"/>
            <a:ext cx="298450" cy="379730"/>
          </a:xfrm>
          <a:custGeom>
            <a:avLst/>
            <a:gdLst/>
            <a:ahLst/>
            <a:cxnLst/>
            <a:rect l="l" t="t" r="r" b="b"/>
            <a:pathLst>
              <a:path w="298450" h="379730">
                <a:moveTo>
                  <a:pt x="222343" y="376809"/>
                </a:moveTo>
                <a:lnTo>
                  <a:pt x="222733" y="318284"/>
                </a:lnTo>
                <a:lnTo>
                  <a:pt x="222841" y="283895"/>
                </a:lnTo>
                <a:lnTo>
                  <a:pt x="222650" y="260251"/>
                </a:lnTo>
                <a:lnTo>
                  <a:pt x="219298" y="213635"/>
                </a:lnTo>
                <a:lnTo>
                  <a:pt x="181208" y="171081"/>
                </a:lnTo>
                <a:lnTo>
                  <a:pt x="142508" y="164542"/>
                </a:lnTo>
                <a:lnTo>
                  <a:pt x="124004" y="169486"/>
                </a:lnTo>
                <a:lnTo>
                  <a:pt x="106341" y="180187"/>
                </a:lnTo>
                <a:lnTo>
                  <a:pt x="90784" y="199488"/>
                </a:lnTo>
                <a:lnTo>
                  <a:pt x="82622" y="224748"/>
                </a:lnTo>
                <a:lnTo>
                  <a:pt x="82326" y="252528"/>
                </a:lnTo>
                <a:lnTo>
                  <a:pt x="90365" y="279387"/>
                </a:lnTo>
                <a:lnTo>
                  <a:pt x="122530" y="309983"/>
                </a:lnTo>
                <a:lnTo>
                  <a:pt x="169765" y="313347"/>
                </a:lnTo>
                <a:lnTo>
                  <a:pt x="182676" y="311486"/>
                </a:lnTo>
                <a:lnTo>
                  <a:pt x="190604" y="313807"/>
                </a:lnTo>
                <a:lnTo>
                  <a:pt x="194606" y="321162"/>
                </a:lnTo>
                <a:lnTo>
                  <a:pt x="195736" y="334403"/>
                </a:lnTo>
                <a:lnTo>
                  <a:pt x="195736" y="336969"/>
                </a:lnTo>
                <a:lnTo>
                  <a:pt x="195013" y="358020"/>
                </a:lnTo>
                <a:lnTo>
                  <a:pt x="190691" y="369966"/>
                </a:lnTo>
                <a:lnTo>
                  <a:pt x="179631" y="376088"/>
                </a:lnTo>
                <a:lnTo>
                  <a:pt x="158691" y="379666"/>
                </a:lnTo>
                <a:lnTo>
                  <a:pt x="109615" y="378810"/>
                </a:lnTo>
                <a:lnTo>
                  <a:pt x="67093" y="363807"/>
                </a:lnTo>
                <a:lnTo>
                  <a:pt x="33137" y="335578"/>
                </a:lnTo>
                <a:lnTo>
                  <a:pt x="9758" y="295046"/>
                </a:lnTo>
                <a:lnTo>
                  <a:pt x="0" y="244569"/>
                </a:lnTo>
                <a:lnTo>
                  <a:pt x="6711" y="195062"/>
                </a:lnTo>
                <a:lnTo>
                  <a:pt x="28294" y="151503"/>
                </a:lnTo>
                <a:lnTo>
                  <a:pt x="63148" y="118872"/>
                </a:lnTo>
                <a:lnTo>
                  <a:pt x="80611" y="110032"/>
                </a:lnTo>
                <a:lnTo>
                  <a:pt x="87037" y="107403"/>
                </a:lnTo>
                <a:lnTo>
                  <a:pt x="128807" y="99212"/>
                </a:lnTo>
                <a:lnTo>
                  <a:pt x="136072" y="98945"/>
                </a:lnTo>
                <a:lnTo>
                  <a:pt x="143311" y="99225"/>
                </a:lnTo>
                <a:lnTo>
                  <a:pt x="150499" y="99491"/>
                </a:lnTo>
                <a:lnTo>
                  <a:pt x="157662" y="100291"/>
                </a:lnTo>
                <a:lnTo>
                  <a:pt x="164710" y="101676"/>
                </a:lnTo>
                <a:lnTo>
                  <a:pt x="171594" y="103022"/>
                </a:lnTo>
                <a:lnTo>
                  <a:pt x="212980" y="123920"/>
                </a:lnTo>
                <a:lnTo>
                  <a:pt x="219397" y="128739"/>
                </a:lnTo>
                <a:lnTo>
                  <a:pt x="219602" y="109238"/>
                </a:lnTo>
                <a:lnTo>
                  <a:pt x="219584" y="70351"/>
                </a:lnTo>
                <a:lnTo>
                  <a:pt x="219475" y="28473"/>
                </a:lnTo>
                <a:lnTo>
                  <a:pt x="219409" y="0"/>
                </a:lnTo>
                <a:lnTo>
                  <a:pt x="298162" y="0"/>
                </a:lnTo>
                <a:lnTo>
                  <a:pt x="298162" y="376809"/>
                </a:lnTo>
                <a:lnTo>
                  <a:pt x="222343" y="376809"/>
                </a:lnTo>
                <a:close/>
              </a:path>
            </a:pathLst>
          </a:custGeom>
          <a:ln w="9525">
            <a:solidFill>
              <a:srgbClr val="151414"/>
            </a:solidFill>
          </a:ln>
        </p:spPr>
        <p:txBody>
          <a:bodyPr wrap="square" lIns="0" tIns="0" rIns="0" bIns="0" rtlCol="0"/>
          <a:lstStyle/>
          <a:p>
            <a:endParaRPr/>
          </a:p>
        </p:txBody>
      </p:sp>
      <p:sp>
        <p:nvSpPr>
          <p:cNvPr id="5" name="object 5"/>
          <p:cNvSpPr/>
          <p:nvPr/>
        </p:nvSpPr>
        <p:spPr>
          <a:xfrm>
            <a:off x="7204329" y="598627"/>
            <a:ext cx="297180" cy="381000"/>
          </a:xfrm>
          <a:custGeom>
            <a:avLst/>
            <a:gdLst/>
            <a:ahLst/>
            <a:cxnLst/>
            <a:rect l="l" t="t" r="r" b="b"/>
            <a:pathLst>
              <a:path w="297179" h="381000">
                <a:moveTo>
                  <a:pt x="114375" y="310970"/>
                </a:moveTo>
                <a:lnTo>
                  <a:pt x="107642" y="313469"/>
                </a:lnTo>
                <a:lnTo>
                  <a:pt x="103561" y="319027"/>
                </a:lnTo>
                <a:lnTo>
                  <a:pt x="102069" y="328028"/>
                </a:lnTo>
                <a:lnTo>
                  <a:pt x="102168" y="340869"/>
                </a:lnTo>
                <a:lnTo>
                  <a:pt x="102187" y="347286"/>
                </a:lnTo>
                <a:lnTo>
                  <a:pt x="136927" y="378977"/>
                </a:lnTo>
                <a:lnTo>
                  <a:pt x="157178" y="380828"/>
                </a:lnTo>
                <a:lnTo>
                  <a:pt x="177462" y="379870"/>
                </a:lnTo>
                <a:lnTo>
                  <a:pt x="197739" y="376123"/>
                </a:lnTo>
                <a:lnTo>
                  <a:pt x="241368" y="356223"/>
                </a:lnTo>
                <a:lnTo>
                  <a:pt x="273538" y="323034"/>
                </a:lnTo>
                <a:lnTo>
                  <a:pt x="277722" y="313386"/>
                </a:lnTo>
                <a:lnTo>
                  <a:pt x="145411" y="313386"/>
                </a:lnTo>
                <a:lnTo>
                  <a:pt x="134554" y="312472"/>
                </a:lnTo>
                <a:lnTo>
                  <a:pt x="123825" y="311150"/>
                </a:lnTo>
                <a:lnTo>
                  <a:pt x="114375" y="310970"/>
                </a:lnTo>
                <a:close/>
              </a:path>
              <a:path w="297179" h="381000">
                <a:moveTo>
                  <a:pt x="78359" y="0"/>
                </a:moveTo>
                <a:lnTo>
                  <a:pt x="0" y="0"/>
                </a:lnTo>
                <a:lnTo>
                  <a:pt x="0" y="376593"/>
                </a:lnTo>
                <a:lnTo>
                  <a:pt x="74853" y="376593"/>
                </a:lnTo>
                <a:lnTo>
                  <a:pt x="74815" y="239356"/>
                </a:lnTo>
                <a:lnTo>
                  <a:pt x="76554" y="220719"/>
                </a:lnTo>
                <a:lnTo>
                  <a:pt x="81962" y="203822"/>
                </a:lnTo>
                <a:lnTo>
                  <a:pt x="91499" y="188982"/>
                </a:lnTo>
                <a:lnTo>
                  <a:pt x="105625" y="176517"/>
                </a:lnTo>
                <a:lnTo>
                  <a:pt x="141741" y="163697"/>
                </a:lnTo>
                <a:lnTo>
                  <a:pt x="275870" y="163697"/>
                </a:lnTo>
                <a:lnTo>
                  <a:pt x="264204" y="144094"/>
                </a:lnTo>
                <a:lnTo>
                  <a:pt x="246940" y="129616"/>
                </a:lnTo>
                <a:lnTo>
                  <a:pt x="78359" y="129616"/>
                </a:lnTo>
                <a:lnTo>
                  <a:pt x="78359" y="0"/>
                </a:lnTo>
                <a:close/>
              </a:path>
              <a:path w="297179" h="381000">
                <a:moveTo>
                  <a:pt x="275870" y="163697"/>
                </a:moveTo>
                <a:lnTo>
                  <a:pt x="141741" y="163697"/>
                </a:lnTo>
                <a:lnTo>
                  <a:pt x="176163" y="170292"/>
                </a:lnTo>
                <a:lnTo>
                  <a:pt x="202729" y="193278"/>
                </a:lnTo>
                <a:lnTo>
                  <a:pt x="215277" y="229628"/>
                </a:lnTo>
                <a:lnTo>
                  <a:pt x="213990" y="259219"/>
                </a:lnTo>
                <a:lnTo>
                  <a:pt x="205163" y="283608"/>
                </a:lnTo>
                <a:lnTo>
                  <a:pt x="189204" y="301575"/>
                </a:lnTo>
                <a:lnTo>
                  <a:pt x="166522" y="311899"/>
                </a:lnTo>
                <a:lnTo>
                  <a:pt x="156150" y="313369"/>
                </a:lnTo>
                <a:lnTo>
                  <a:pt x="145411" y="313386"/>
                </a:lnTo>
                <a:lnTo>
                  <a:pt x="277722" y="313386"/>
                </a:lnTo>
                <a:lnTo>
                  <a:pt x="292536" y="279228"/>
                </a:lnTo>
                <a:lnTo>
                  <a:pt x="296646" y="227482"/>
                </a:lnTo>
                <a:lnTo>
                  <a:pt x="286440" y="181458"/>
                </a:lnTo>
                <a:lnTo>
                  <a:pt x="275870" y="163697"/>
                </a:lnTo>
                <a:close/>
              </a:path>
              <a:path w="297179" h="381000">
                <a:moveTo>
                  <a:pt x="144322" y="99555"/>
                </a:moveTo>
                <a:lnTo>
                  <a:pt x="126523" y="102839"/>
                </a:lnTo>
                <a:lnTo>
                  <a:pt x="109783" y="108894"/>
                </a:lnTo>
                <a:lnTo>
                  <a:pt x="93821" y="117795"/>
                </a:lnTo>
                <a:lnTo>
                  <a:pt x="78359" y="129616"/>
                </a:lnTo>
                <a:lnTo>
                  <a:pt x="246940" y="129616"/>
                </a:lnTo>
                <a:lnTo>
                  <a:pt x="231839" y="116950"/>
                </a:lnTo>
                <a:lnTo>
                  <a:pt x="191245" y="101584"/>
                </a:lnTo>
                <a:lnTo>
                  <a:pt x="144322" y="99555"/>
                </a:lnTo>
                <a:close/>
              </a:path>
            </a:pathLst>
          </a:custGeom>
          <a:solidFill>
            <a:srgbClr val="FFFFFF"/>
          </a:solidFill>
        </p:spPr>
        <p:txBody>
          <a:bodyPr wrap="square" lIns="0" tIns="0" rIns="0" bIns="0" rtlCol="0"/>
          <a:lstStyle/>
          <a:p>
            <a:endParaRPr/>
          </a:p>
        </p:txBody>
      </p:sp>
      <p:sp>
        <p:nvSpPr>
          <p:cNvPr id="6" name="object 6"/>
          <p:cNvSpPr/>
          <p:nvPr/>
        </p:nvSpPr>
        <p:spPr>
          <a:xfrm>
            <a:off x="7204329" y="598627"/>
            <a:ext cx="297180" cy="381000"/>
          </a:xfrm>
          <a:custGeom>
            <a:avLst/>
            <a:gdLst/>
            <a:ahLst/>
            <a:cxnLst/>
            <a:rect l="l" t="t" r="r" b="b"/>
            <a:pathLst>
              <a:path w="297179" h="381000">
                <a:moveTo>
                  <a:pt x="74853" y="376593"/>
                </a:moveTo>
                <a:lnTo>
                  <a:pt x="0" y="376593"/>
                </a:lnTo>
                <a:lnTo>
                  <a:pt x="0" y="0"/>
                </a:lnTo>
                <a:lnTo>
                  <a:pt x="78359" y="0"/>
                </a:lnTo>
                <a:lnTo>
                  <a:pt x="78359" y="129616"/>
                </a:lnTo>
                <a:lnTo>
                  <a:pt x="93821" y="117795"/>
                </a:lnTo>
                <a:lnTo>
                  <a:pt x="109783" y="108894"/>
                </a:lnTo>
                <a:lnTo>
                  <a:pt x="126523" y="102839"/>
                </a:lnTo>
                <a:lnTo>
                  <a:pt x="144322" y="99555"/>
                </a:lnTo>
                <a:lnTo>
                  <a:pt x="191245" y="101584"/>
                </a:lnTo>
                <a:lnTo>
                  <a:pt x="231839" y="116950"/>
                </a:lnTo>
                <a:lnTo>
                  <a:pt x="264204" y="144094"/>
                </a:lnTo>
                <a:lnTo>
                  <a:pt x="286440" y="181458"/>
                </a:lnTo>
                <a:lnTo>
                  <a:pt x="296646" y="227482"/>
                </a:lnTo>
                <a:lnTo>
                  <a:pt x="292536" y="279228"/>
                </a:lnTo>
                <a:lnTo>
                  <a:pt x="273538" y="323034"/>
                </a:lnTo>
                <a:lnTo>
                  <a:pt x="241368" y="356223"/>
                </a:lnTo>
                <a:lnTo>
                  <a:pt x="197739" y="376123"/>
                </a:lnTo>
                <a:lnTo>
                  <a:pt x="157178" y="380828"/>
                </a:lnTo>
                <a:lnTo>
                  <a:pt x="136927" y="378977"/>
                </a:lnTo>
                <a:lnTo>
                  <a:pt x="102397" y="361292"/>
                </a:lnTo>
                <a:lnTo>
                  <a:pt x="102187" y="347286"/>
                </a:lnTo>
                <a:lnTo>
                  <a:pt x="102168" y="340869"/>
                </a:lnTo>
                <a:lnTo>
                  <a:pt x="102058" y="334445"/>
                </a:lnTo>
                <a:lnTo>
                  <a:pt x="102069" y="328028"/>
                </a:lnTo>
                <a:lnTo>
                  <a:pt x="103561" y="319027"/>
                </a:lnTo>
                <a:lnTo>
                  <a:pt x="107642" y="313469"/>
                </a:lnTo>
                <a:lnTo>
                  <a:pt x="114375" y="310970"/>
                </a:lnTo>
                <a:lnTo>
                  <a:pt x="123825" y="311150"/>
                </a:lnTo>
                <a:lnTo>
                  <a:pt x="134554" y="312472"/>
                </a:lnTo>
                <a:lnTo>
                  <a:pt x="145411" y="313386"/>
                </a:lnTo>
                <a:lnTo>
                  <a:pt x="189204" y="301575"/>
                </a:lnTo>
                <a:lnTo>
                  <a:pt x="213990" y="259219"/>
                </a:lnTo>
                <a:lnTo>
                  <a:pt x="215277" y="229628"/>
                </a:lnTo>
                <a:lnTo>
                  <a:pt x="202729" y="193278"/>
                </a:lnTo>
                <a:lnTo>
                  <a:pt x="176163" y="170292"/>
                </a:lnTo>
                <a:lnTo>
                  <a:pt x="141741" y="163697"/>
                </a:lnTo>
                <a:lnTo>
                  <a:pt x="105625" y="176517"/>
                </a:lnTo>
                <a:lnTo>
                  <a:pt x="76554" y="220719"/>
                </a:lnTo>
                <a:lnTo>
                  <a:pt x="74778" y="277950"/>
                </a:lnTo>
                <a:lnTo>
                  <a:pt x="74796" y="323219"/>
                </a:lnTo>
                <a:lnTo>
                  <a:pt x="74833" y="360866"/>
                </a:lnTo>
                <a:lnTo>
                  <a:pt x="74853" y="376593"/>
                </a:lnTo>
                <a:close/>
              </a:path>
            </a:pathLst>
          </a:custGeom>
          <a:ln w="9524">
            <a:solidFill>
              <a:srgbClr val="151414"/>
            </a:solidFill>
          </a:ln>
        </p:spPr>
        <p:txBody>
          <a:bodyPr wrap="square" lIns="0" tIns="0" rIns="0" bIns="0" rtlCol="0"/>
          <a:lstStyle/>
          <a:p>
            <a:endParaRPr/>
          </a:p>
        </p:txBody>
      </p:sp>
      <p:sp>
        <p:nvSpPr>
          <p:cNvPr id="7" name="object 7"/>
          <p:cNvSpPr/>
          <p:nvPr/>
        </p:nvSpPr>
        <p:spPr>
          <a:xfrm>
            <a:off x="7853336" y="697242"/>
            <a:ext cx="279400" cy="278130"/>
          </a:xfrm>
          <a:custGeom>
            <a:avLst/>
            <a:gdLst/>
            <a:ahLst/>
            <a:cxnLst/>
            <a:rect l="l" t="t" r="r" b="b"/>
            <a:pathLst>
              <a:path w="279400" h="278130">
                <a:moveTo>
                  <a:pt x="75399" y="5181"/>
                </a:moveTo>
                <a:lnTo>
                  <a:pt x="0" y="5181"/>
                </a:lnTo>
                <a:lnTo>
                  <a:pt x="0" y="277520"/>
                </a:lnTo>
                <a:lnTo>
                  <a:pt x="78790" y="277520"/>
                </a:lnTo>
                <a:lnTo>
                  <a:pt x="78892" y="180403"/>
                </a:lnTo>
                <a:lnTo>
                  <a:pt x="79024" y="166168"/>
                </a:lnTo>
                <a:lnTo>
                  <a:pt x="81165" y="124078"/>
                </a:lnTo>
                <a:lnTo>
                  <a:pt x="102574" y="82594"/>
                </a:lnTo>
                <a:lnTo>
                  <a:pt x="146519" y="68770"/>
                </a:lnTo>
                <a:lnTo>
                  <a:pt x="270246" y="68770"/>
                </a:lnTo>
                <a:lnTo>
                  <a:pt x="267338" y="56926"/>
                </a:lnTo>
                <a:lnTo>
                  <a:pt x="250299" y="35013"/>
                </a:lnTo>
                <a:lnTo>
                  <a:pt x="75399" y="35013"/>
                </a:lnTo>
                <a:lnTo>
                  <a:pt x="75399" y="5181"/>
                </a:lnTo>
                <a:close/>
              </a:path>
              <a:path w="279400" h="278130">
                <a:moveTo>
                  <a:pt x="270246" y="68770"/>
                </a:moveTo>
                <a:lnTo>
                  <a:pt x="146519" y="68770"/>
                </a:lnTo>
                <a:lnTo>
                  <a:pt x="169016" y="73503"/>
                </a:lnTo>
                <a:lnTo>
                  <a:pt x="185286" y="84936"/>
                </a:lnTo>
                <a:lnTo>
                  <a:pt x="195422" y="103176"/>
                </a:lnTo>
                <a:lnTo>
                  <a:pt x="199517" y="128333"/>
                </a:lnTo>
                <a:lnTo>
                  <a:pt x="199694" y="132613"/>
                </a:lnTo>
                <a:lnTo>
                  <a:pt x="199759" y="188691"/>
                </a:lnTo>
                <a:lnTo>
                  <a:pt x="200304" y="277406"/>
                </a:lnTo>
                <a:lnTo>
                  <a:pt x="278650" y="277406"/>
                </a:lnTo>
                <a:lnTo>
                  <a:pt x="278959" y="257998"/>
                </a:lnTo>
                <a:lnTo>
                  <a:pt x="279319" y="221513"/>
                </a:lnTo>
                <a:lnTo>
                  <a:pt x="279335" y="152169"/>
                </a:lnTo>
                <a:lnTo>
                  <a:pt x="278118" y="103176"/>
                </a:lnTo>
                <a:lnTo>
                  <a:pt x="278015" y="100413"/>
                </a:lnTo>
                <a:lnTo>
                  <a:pt x="270246" y="68770"/>
                </a:lnTo>
                <a:close/>
              </a:path>
              <a:path w="279400" h="278130">
                <a:moveTo>
                  <a:pt x="159778" y="0"/>
                </a:moveTo>
                <a:lnTo>
                  <a:pt x="137007" y="3038"/>
                </a:lnTo>
                <a:lnTo>
                  <a:pt x="115389" y="9391"/>
                </a:lnTo>
                <a:lnTo>
                  <a:pt x="94870" y="19802"/>
                </a:lnTo>
                <a:lnTo>
                  <a:pt x="75399" y="35013"/>
                </a:lnTo>
                <a:lnTo>
                  <a:pt x="250299" y="35013"/>
                </a:lnTo>
                <a:lnTo>
                  <a:pt x="241995" y="24334"/>
                </a:lnTo>
                <a:lnTo>
                  <a:pt x="205112" y="4718"/>
                </a:lnTo>
                <a:lnTo>
                  <a:pt x="159778" y="0"/>
                </a:lnTo>
                <a:close/>
              </a:path>
            </a:pathLst>
          </a:custGeom>
          <a:solidFill>
            <a:srgbClr val="FFFFFF"/>
          </a:solidFill>
        </p:spPr>
        <p:txBody>
          <a:bodyPr wrap="square" lIns="0" tIns="0" rIns="0" bIns="0" rtlCol="0"/>
          <a:lstStyle/>
          <a:p>
            <a:endParaRPr/>
          </a:p>
        </p:txBody>
      </p:sp>
      <p:sp>
        <p:nvSpPr>
          <p:cNvPr id="8" name="object 8"/>
          <p:cNvSpPr/>
          <p:nvPr/>
        </p:nvSpPr>
        <p:spPr>
          <a:xfrm>
            <a:off x="7853336" y="697242"/>
            <a:ext cx="280035" cy="278130"/>
          </a:xfrm>
          <a:custGeom>
            <a:avLst/>
            <a:gdLst/>
            <a:ahLst/>
            <a:cxnLst/>
            <a:rect l="l" t="t" r="r" b="b"/>
            <a:pathLst>
              <a:path w="280034" h="278130">
                <a:moveTo>
                  <a:pt x="0" y="277520"/>
                </a:moveTo>
                <a:lnTo>
                  <a:pt x="0" y="5181"/>
                </a:lnTo>
                <a:lnTo>
                  <a:pt x="75399" y="5181"/>
                </a:lnTo>
                <a:lnTo>
                  <a:pt x="75399" y="35013"/>
                </a:lnTo>
                <a:lnTo>
                  <a:pt x="94870" y="19802"/>
                </a:lnTo>
                <a:lnTo>
                  <a:pt x="115389" y="9391"/>
                </a:lnTo>
                <a:lnTo>
                  <a:pt x="137007" y="3038"/>
                </a:lnTo>
                <a:lnTo>
                  <a:pt x="159778" y="0"/>
                </a:lnTo>
                <a:lnTo>
                  <a:pt x="205112" y="4718"/>
                </a:lnTo>
                <a:lnTo>
                  <a:pt x="241995" y="24334"/>
                </a:lnTo>
                <a:lnTo>
                  <a:pt x="267338" y="56926"/>
                </a:lnTo>
                <a:lnTo>
                  <a:pt x="278053" y="100571"/>
                </a:lnTo>
                <a:lnTo>
                  <a:pt x="279352" y="152869"/>
                </a:lnTo>
                <a:lnTo>
                  <a:pt x="279423" y="210915"/>
                </a:lnTo>
                <a:lnTo>
                  <a:pt x="278959" y="257998"/>
                </a:lnTo>
                <a:lnTo>
                  <a:pt x="278650" y="277406"/>
                </a:lnTo>
                <a:lnTo>
                  <a:pt x="200304" y="277406"/>
                </a:lnTo>
                <a:lnTo>
                  <a:pt x="199944" y="221513"/>
                </a:lnTo>
                <a:lnTo>
                  <a:pt x="199691" y="166168"/>
                </a:lnTo>
                <a:lnTo>
                  <a:pt x="199694" y="132613"/>
                </a:lnTo>
                <a:lnTo>
                  <a:pt x="199517" y="128333"/>
                </a:lnTo>
                <a:lnTo>
                  <a:pt x="195422" y="103176"/>
                </a:lnTo>
                <a:lnTo>
                  <a:pt x="185286" y="84936"/>
                </a:lnTo>
                <a:lnTo>
                  <a:pt x="169016" y="73503"/>
                </a:lnTo>
                <a:lnTo>
                  <a:pt x="146519" y="68770"/>
                </a:lnTo>
                <a:lnTo>
                  <a:pt x="122481" y="71690"/>
                </a:lnTo>
                <a:lnTo>
                  <a:pt x="88301" y="100413"/>
                </a:lnTo>
                <a:lnTo>
                  <a:pt x="79921" y="138085"/>
                </a:lnTo>
                <a:lnTo>
                  <a:pt x="78892" y="180403"/>
                </a:lnTo>
                <a:lnTo>
                  <a:pt x="78717" y="240977"/>
                </a:lnTo>
                <a:lnTo>
                  <a:pt x="78760" y="266851"/>
                </a:lnTo>
                <a:lnTo>
                  <a:pt x="78790" y="277520"/>
                </a:lnTo>
                <a:lnTo>
                  <a:pt x="0" y="277520"/>
                </a:lnTo>
                <a:close/>
              </a:path>
            </a:pathLst>
          </a:custGeom>
          <a:ln w="9525">
            <a:solidFill>
              <a:srgbClr val="151414"/>
            </a:solidFill>
          </a:ln>
        </p:spPr>
        <p:txBody>
          <a:bodyPr wrap="square" lIns="0" tIns="0" rIns="0" bIns="0" rtlCol="0"/>
          <a:lstStyle/>
          <a:p>
            <a:endParaRPr/>
          </a:p>
        </p:txBody>
      </p:sp>
      <p:sp>
        <p:nvSpPr>
          <p:cNvPr id="9" name="object 9"/>
          <p:cNvSpPr/>
          <p:nvPr/>
        </p:nvSpPr>
        <p:spPr>
          <a:xfrm>
            <a:off x="7060628" y="869238"/>
            <a:ext cx="106845" cy="10857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7540411" y="684796"/>
            <a:ext cx="286852" cy="290166"/>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5420314" y="6047535"/>
            <a:ext cx="3387471" cy="351378"/>
          </a:xfrm>
          <a:prstGeom prst="rect">
            <a:avLst/>
          </a:prstGeom>
        </p:spPr>
        <p:txBody>
          <a:bodyPr vert="horz" wrap="square" lIns="0" tIns="12700" rIns="0" bIns="0" rtlCol="0">
            <a:spAutoFit/>
          </a:bodyPr>
          <a:lstStyle/>
          <a:p>
            <a:pPr marL="12700">
              <a:lnSpc>
                <a:spcPct val="100000"/>
              </a:lnSpc>
              <a:spcBef>
                <a:spcPts val="100"/>
              </a:spcBef>
            </a:pPr>
            <a:r>
              <a:rPr lang="en-US" sz="2200" spc="15" dirty="0">
                <a:solidFill>
                  <a:srgbClr val="5F5F5F"/>
                </a:solidFill>
                <a:latin typeface="Roboto" pitchFamily="2" charset="0"/>
                <a:ea typeface="Roboto" pitchFamily="2" charset="0"/>
                <a:cs typeface="Arial"/>
                <a:hlinkClick r:id="rId4"/>
              </a:rPr>
              <a:t>www.nic.bond/marketing</a:t>
            </a:r>
            <a:r>
              <a:rPr lang="en-US" sz="2200" spc="15" dirty="0">
                <a:solidFill>
                  <a:srgbClr val="5F5F5F"/>
                </a:solidFill>
                <a:latin typeface="Roboto" pitchFamily="2" charset="0"/>
                <a:ea typeface="Roboto" pitchFamily="2" charset="0"/>
                <a:cs typeface="Arial"/>
              </a:rPr>
              <a:t> </a:t>
            </a:r>
            <a:endParaRPr sz="2200" dirty="0">
              <a:latin typeface="Roboto" pitchFamily="2" charset="0"/>
              <a:ea typeface="Roboto" pitchFamily="2" charset="0"/>
              <a:cs typeface="Arial"/>
            </a:endParaRPr>
          </a:p>
        </p:txBody>
      </p:sp>
      <p:pic>
        <p:nvPicPr>
          <p:cNvPr id="24" name="Picture 23" descr="A picture containing indoor, person&#10;&#10;Description automatically generated">
            <a:extLst>
              <a:ext uri="{FF2B5EF4-FFF2-40B4-BE49-F238E27FC236}">
                <a16:creationId xmlns:a16="http://schemas.microsoft.com/office/drawing/2014/main" id="{44664876-3ABB-45A9-99EE-E8718FD67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2087906"/>
            <a:ext cx="2895600" cy="1515364"/>
          </a:xfrm>
          <a:prstGeom prst="rect">
            <a:avLst/>
          </a:prstGeom>
        </p:spPr>
      </p:pic>
      <p:pic>
        <p:nvPicPr>
          <p:cNvPr id="36" name="Picture 35">
            <a:extLst>
              <a:ext uri="{FF2B5EF4-FFF2-40B4-BE49-F238E27FC236}">
                <a16:creationId xmlns:a16="http://schemas.microsoft.com/office/drawing/2014/main" id="{351D1F3C-28A2-44D2-A4F2-1500FECE9B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036" y="5105400"/>
            <a:ext cx="4681564" cy="731494"/>
          </a:xfrm>
          <a:prstGeom prst="rect">
            <a:avLst/>
          </a:prstGeom>
        </p:spPr>
      </p:pic>
      <p:pic>
        <p:nvPicPr>
          <p:cNvPr id="12" name="Picture 11" descr="A close up of a logo&#10;&#10;Description automatically generated">
            <a:extLst>
              <a:ext uri="{FF2B5EF4-FFF2-40B4-BE49-F238E27FC236}">
                <a16:creationId xmlns:a16="http://schemas.microsoft.com/office/drawing/2014/main" id="{2B2857B8-E3D0-42F2-8C54-F6EDD85F0F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2785" y="1945532"/>
            <a:ext cx="1905000" cy="1571625"/>
          </a:xfrm>
          <a:prstGeom prst="rect">
            <a:avLst/>
          </a:prstGeom>
        </p:spPr>
      </p:pic>
      <p:pic>
        <p:nvPicPr>
          <p:cNvPr id="14" name="Picture 13" descr="A close up of a sign&#10;&#10;Description automatically generated">
            <a:extLst>
              <a:ext uri="{FF2B5EF4-FFF2-40B4-BE49-F238E27FC236}">
                <a16:creationId xmlns:a16="http://schemas.microsoft.com/office/drawing/2014/main" id="{DA32CC2B-8DE8-43A9-A726-DE31C9653E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1841465"/>
            <a:ext cx="2273335" cy="2273335"/>
          </a:xfrm>
          <a:prstGeom prst="rect">
            <a:avLst/>
          </a:prstGeom>
        </p:spPr>
      </p:pic>
      <p:pic>
        <p:nvPicPr>
          <p:cNvPr id="16" name="Picture 15" descr="A close up of a sign&#10;&#10;Description automatically generated">
            <a:extLst>
              <a:ext uri="{FF2B5EF4-FFF2-40B4-BE49-F238E27FC236}">
                <a16:creationId xmlns:a16="http://schemas.microsoft.com/office/drawing/2014/main" id="{188CC87E-114B-4B0D-BE86-84324F4F21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2541" y="3705310"/>
            <a:ext cx="1968535" cy="1968535"/>
          </a:xfrm>
          <a:prstGeom prst="rect">
            <a:avLst/>
          </a:prstGeom>
        </p:spPr>
      </p:pic>
      <p:pic>
        <p:nvPicPr>
          <p:cNvPr id="18" name="Picture 17" descr="A close up of text on a black background&#10;&#10;Description automatically generated">
            <a:extLst>
              <a:ext uri="{FF2B5EF4-FFF2-40B4-BE49-F238E27FC236}">
                <a16:creationId xmlns:a16="http://schemas.microsoft.com/office/drawing/2014/main" id="{A40D9F04-A7B7-48F4-8D43-322C6BF763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52924" y="3182877"/>
            <a:ext cx="1863845" cy="18638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665"/>
            <a:ext cx="9144000" cy="62273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671624"/>
            <a:ext cx="9144000" cy="5186680"/>
          </a:xfrm>
          <a:custGeom>
            <a:avLst/>
            <a:gdLst/>
            <a:ahLst/>
            <a:cxnLst/>
            <a:rect l="l" t="t" r="r" b="b"/>
            <a:pathLst>
              <a:path w="9144000" h="5186680">
                <a:moveTo>
                  <a:pt x="0" y="5186375"/>
                </a:moveTo>
                <a:lnTo>
                  <a:pt x="9144000" y="5186375"/>
                </a:lnTo>
                <a:lnTo>
                  <a:pt x="9144000" y="0"/>
                </a:lnTo>
                <a:lnTo>
                  <a:pt x="0" y="0"/>
                </a:lnTo>
                <a:lnTo>
                  <a:pt x="0" y="5186375"/>
                </a:lnTo>
                <a:close/>
              </a:path>
            </a:pathLst>
          </a:custGeom>
          <a:solidFill>
            <a:srgbClr val="151515">
              <a:alpha val="91000"/>
            </a:srgbClr>
          </a:solidFill>
        </p:spPr>
        <p:txBody>
          <a:bodyPr wrap="square" lIns="0" tIns="0" rIns="0" bIns="0" rtlCol="0"/>
          <a:lstStyle/>
          <a:p>
            <a:endParaRPr/>
          </a:p>
        </p:txBody>
      </p:sp>
      <p:sp>
        <p:nvSpPr>
          <p:cNvPr id="4" name="object 4"/>
          <p:cNvSpPr/>
          <p:nvPr/>
        </p:nvSpPr>
        <p:spPr>
          <a:xfrm>
            <a:off x="0" y="0"/>
            <a:ext cx="9144000" cy="17375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9144000" cy="1577975"/>
          </a:xfrm>
          <a:custGeom>
            <a:avLst/>
            <a:gdLst/>
            <a:ahLst/>
            <a:cxnLst/>
            <a:rect l="l" t="t" r="r" b="b"/>
            <a:pathLst>
              <a:path w="9144000" h="1577975">
                <a:moveTo>
                  <a:pt x="0" y="1577708"/>
                </a:moveTo>
                <a:lnTo>
                  <a:pt x="9144000" y="1577708"/>
                </a:lnTo>
                <a:lnTo>
                  <a:pt x="9144000" y="0"/>
                </a:lnTo>
                <a:lnTo>
                  <a:pt x="0" y="0"/>
                </a:lnTo>
                <a:lnTo>
                  <a:pt x="0" y="1577708"/>
                </a:lnTo>
                <a:close/>
              </a:path>
            </a:pathLst>
          </a:custGeom>
          <a:solidFill>
            <a:srgbClr val="151515"/>
          </a:solidFill>
        </p:spPr>
        <p:txBody>
          <a:bodyPr wrap="square" lIns="0" tIns="0" rIns="0" bIns="0" rtlCol="0"/>
          <a:lstStyle/>
          <a:p>
            <a:endParaRPr/>
          </a:p>
        </p:txBody>
      </p:sp>
      <p:sp>
        <p:nvSpPr>
          <p:cNvPr id="6" name="object 6"/>
          <p:cNvSpPr txBox="1">
            <a:spLocks noGrp="1"/>
          </p:cNvSpPr>
          <p:nvPr>
            <p:ph type="title"/>
          </p:nvPr>
        </p:nvSpPr>
        <p:spPr>
          <a:xfrm>
            <a:off x="457968" y="515480"/>
            <a:ext cx="3234690" cy="467359"/>
          </a:xfrm>
          <a:prstGeom prst="rect">
            <a:avLst/>
          </a:prstGeom>
        </p:spPr>
        <p:txBody>
          <a:bodyPr vert="horz" wrap="square" lIns="0" tIns="12700" rIns="0" bIns="0" rtlCol="0">
            <a:spAutoFit/>
          </a:bodyPr>
          <a:lstStyle/>
          <a:p>
            <a:pPr marL="12700">
              <a:lnSpc>
                <a:spcPct val="100000"/>
              </a:lnSpc>
              <a:spcBef>
                <a:spcPts val="100"/>
              </a:spcBef>
            </a:pPr>
            <a:r>
              <a:rPr sz="2900" spc="70" dirty="0">
                <a:latin typeface="Roboto" pitchFamily="2" charset="0"/>
                <a:ea typeface="Roboto" pitchFamily="2" charset="0"/>
              </a:rPr>
              <a:t>ShortDot</a:t>
            </a:r>
            <a:r>
              <a:rPr sz="2900" spc="45" dirty="0">
                <a:latin typeface="Roboto" pitchFamily="2" charset="0"/>
                <a:ea typeface="Roboto" pitchFamily="2" charset="0"/>
              </a:rPr>
              <a:t> </a:t>
            </a:r>
            <a:r>
              <a:rPr sz="2900" spc="105" dirty="0">
                <a:latin typeface="Roboto" pitchFamily="2" charset="0"/>
                <a:ea typeface="Roboto" pitchFamily="2" charset="0"/>
              </a:rPr>
              <a:t>Registry</a:t>
            </a:r>
            <a:endParaRPr sz="2900" dirty="0">
              <a:latin typeface="Roboto" pitchFamily="2" charset="0"/>
              <a:ea typeface="Roboto" pitchFamily="2" charset="0"/>
            </a:endParaRPr>
          </a:p>
        </p:txBody>
      </p:sp>
      <p:sp>
        <p:nvSpPr>
          <p:cNvPr id="7" name="object 7"/>
          <p:cNvSpPr/>
          <p:nvPr/>
        </p:nvSpPr>
        <p:spPr>
          <a:xfrm>
            <a:off x="8172151" y="598208"/>
            <a:ext cx="298450" cy="379730"/>
          </a:xfrm>
          <a:custGeom>
            <a:avLst/>
            <a:gdLst/>
            <a:ahLst/>
            <a:cxnLst/>
            <a:rect l="l" t="t" r="r" b="b"/>
            <a:pathLst>
              <a:path w="298450" h="379730">
                <a:moveTo>
                  <a:pt x="136074" y="98945"/>
                </a:moveTo>
                <a:lnTo>
                  <a:pt x="93656" y="105295"/>
                </a:lnTo>
                <a:lnTo>
                  <a:pt x="28290" y="151503"/>
                </a:lnTo>
                <a:lnTo>
                  <a:pt x="6708" y="195062"/>
                </a:lnTo>
                <a:lnTo>
                  <a:pt x="0" y="244569"/>
                </a:lnTo>
                <a:lnTo>
                  <a:pt x="9759" y="295046"/>
                </a:lnTo>
                <a:lnTo>
                  <a:pt x="33134" y="335578"/>
                </a:lnTo>
                <a:lnTo>
                  <a:pt x="67090" y="363807"/>
                </a:lnTo>
                <a:lnTo>
                  <a:pt x="109615" y="378810"/>
                </a:lnTo>
                <a:lnTo>
                  <a:pt x="158692" y="379666"/>
                </a:lnTo>
                <a:lnTo>
                  <a:pt x="179627" y="376088"/>
                </a:lnTo>
                <a:lnTo>
                  <a:pt x="190688" y="369966"/>
                </a:lnTo>
                <a:lnTo>
                  <a:pt x="195013" y="358020"/>
                </a:lnTo>
                <a:lnTo>
                  <a:pt x="195738" y="336969"/>
                </a:lnTo>
                <a:lnTo>
                  <a:pt x="195726" y="334403"/>
                </a:lnTo>
                <a:lnTo>
                  <a:pt x="194602" y="321162"/>
                </a:lnTo>
                <a:lnTo>
                  <a:pt x="191455" y="315372"/>
                </a:lnTo>
                <a:lnTo>
                  <a:pt x="144973" y="315372"/>
                </a:lnTo>
                <a:lnTo>
                  <a:pt x="122531" y="309983"/>
                </a:lnTo>
                <a:lnTo>
                  <a:pt x="103853" y="297786"/>
                </a:lnTo>
                <a:lnTo>
                  <a:pt x="90354" y="279387"/>
                </a:lnTo>
                <a:lnTo>
                  <a:pt x="82322" y="252528"/>
                </a:lnTo>
                <a:lnTo>
                  <a:pt x="82623" y="224748"/>
                </a:lnTo>
                <a:lnTo>
                  <a:pt x="90786" y="199488"/>
                </a:lnTo>
                <a:lnTo>
                  <a:pt x="106343" y="180187"/>
                </a:lnTo>
                <a:lnTo>
                  <a:pt x="124006" y="169486"/>
                </a:lnTo>
                <a:lnTo>
                  <a:pt x="142509" y="164542"/>
                </a:lnTo>
                <a:lnTo>
                  <a:pt x="298164" y="164542"/>
                </a:lnTo>
                <a:lnTo>
                  <a:pt x="298164" y="128739"/>
                </a:lnTo>
                <a:lnTo>
                  <a:pt x="219386" y="128739"/>
                </a:lnTo>
                <a:lnTo>
                  <a:pt x="212977" y="123920"/>
                </a:lnTo>
                <a:lnTo>
                  <a:pt x="204717" y="118121"/>
                </a:lnTo>
                <a:lnTo>
                  <a:pt x="157651" y="100291"/>
                </a:lnTo>
                <a:lnTo>
                  <a:pt x="150501" y="99491"/>
                </a:lnTo>
                <a:lnTo>
                  <a:pt x="136074" y="98945"/>
                </a:lnTo>
                <a:close/>
              </a:path>
              <a:path w="298450" h="379730">
                <a:moveTo>
                  <a:pt x="298164" y="164542"/>
                </a:moveTo>
                <a:lnTo>
                  <a:pt x="142509" y="164542"/>
                </a:lnTo>
                <a:lnTo>
                  <a:pt x="161646" y="165144"/>
                </a:lnTo>
                <a:lnTo>
                  <a:pt x="181209" y="171081"/>
                </a:lnTo>
                <a:lnTo>
                  <a:pt x="211586" y="196114"/>
                </a:lnTo>
                <a:lnTo>
                  <a:pt x="222142" y="233959"/>
                </a:lnTo>
                <a:lnTo>
                  <a:pt x="222734" y="318284"/>
                </a:lnTo>
                <a:lnTo>
                  <a:pt x="222345" y="376809"/>
                </a:lnTo>
                <a:lnTo>
                  <a:pt x="298164" y="376809"/>
                </a:lnTo>
                <a:lnTo>
                  <a:pt x="298164" y="164542"/>
                </a:lnTo>
                <a:close/>
              </a:path>
              <a:path w="298450" h="379730">
                <a:moveTo>
                  <a:pt x="182677" y="311486"/>
                </a:moveTo>
                <a:lnTo>
                  <a:pt x="169767" y="313347"/>
                </a:lnTo>
                <a:lnTo>
                  <a:pt x="144973" y="315372"/>
                </a:lnTo>
                <a:lnTo>
                  <a:pt x="191455" y="315372"/>
                </a:lnTo>
                <a:lnTo>
                  <a:pt x="190604" y="313807"/>
                </a:lnTo>
                <a:lnTo>
                  <a:pt x="182677" y="311486"/>
                </a:lnTo>
                <a:close/>
              </a:path>
              <a:path w="298450" h="379730">
                <a:moveTo>
                  <a:pt x="298164" y="0"/>
                </a:moveTo>
                <a:lnTo>
                  <a:pt x="219411" y="0"/>
                </a:lnTo>
                <a:lnTo>
                  <a:pt x="219502" y="118121"/>
                </a:lnTo>
                <a:lnTo>
                  <a:pt x="219386" y="128739"/>
                </a:lnTo>
                <a:lnTo>
                  <a:pt x="298164" y="128739"/>
                </a:lnTo>
                <a:lnTo>
                  <a:pt x="298164" y="0"/>
                </a:lnTo>
                <a:close/>
              </a:path>
            </a:pathLst>
          </a:custGeom>
          <a:solidFill>
            <a:srgbClr val="FFFFFF"/>
          </a:solidFill>
        </p:spPr>
        <p:txBody>
          <a:bodyPr wrap="square" lIns="0" tIns="0" rIns="0" bIns="0" rtlCol="0"/>
          <a:lstStyle/>
          <a:p>
            <a:endParaRPr/>
          </a:p>
        </p:txBody>
      </p:sp>
      <p:sp>
        <p:nvSpPr>
          <p:cNvPr id="8" name="object 8"/>
          <p:cNvSpPr/>
          <p:nvPr/>
        </p:nvSpPr>
        <p:spPr>
          <a:xfrm>
            <a:off x="8172151" y="598208"/>
            <a:ext cx="298450" cy="379730"/>
          </a:xfrm>
          <a:custGeom>
            <a:avLst/>
            <a:gdLst/>
            <a:ahLst/>
            <a:cxnLst/>
            <a:rect l="l" t="t" r="r" b="b"/>
            <a:pathLst>
              <a:path w="298450" h="379730">
                <a:moveTo>
                  <a:pt x="222345" y="376809"/>
                </a:moveTo>
                <a:lnTo>
                  <a:pt x="222734" y="318284"/>
                </a:lnTo>
                <a:lnTo>
                  <a:pt x="222843" y="283895"/>
                </a:lnTo>
                <a:lnTo>
                  <a:pt x="222652" y="260251"/>
                </a:lnTo>
                <a:lnTo>
                  <a:pt x="219298" y="213635"/>
                </a:lnTo>
                <a:lnTo>
                  <a:pt x="181209" y="171081"/>
                </a:lnTo>
                <a:lnTo>
                  <a:pt x="142509" y="164542"/>
                </a:lnTo>
                <a:lnTo>
                  <a:pt x="124006" y="169486"/>
                </a:lnTo>
                <a:lnTo>
                  <a:pt x="106343" y="180187"/>
                </a:lnTo>
                <a:lnTo>
                  <a:pt x="90786" y="199488"/>
                </a:lnTo>
                <a:lnTo>
                  <a:pt x="82623" y="224748"/>
                </a:lnTo>
                <a:lnTo>
                  <a:pt x="82322" y="252528"/>
                </a:lnTo>
                <a:lnTo>
                  <a:pt x="90354" y="279387"/>
                </a:lnTo>
                <a:lnTo>
                  <a:pt x="122531" y="309983"/>
                </a:lnTo>
                <a:lnTo>
                  <a:pt x="169767" y="313347"/>
                </a:lnTo>
                <a:lnTo>
                  <a:pt x="182677" y="311486"/>
                </a:lnTo>
                <a:lnTo>
                  <a:pt x="190604" y="313807"/>
                </a:lnTo>
                <a:lnTo>
                  <a:pt x="194602" y="321162"/>
                </a:lnTo>
                <a:lnTo>
                  <a:pt x="195726" y="334403"/>
                </a:lnTo>
                <a:lnTo>
                  <a:pt x="195738" y="335267"/>
                </a:lnTo>
                <a:lnTo>
                  <a:pt x="195738" y="336118"/>
                </a:lnTo>
                <a:lnTo>
                  <a:pt x="195738" y="336969"/>
                </a:lnTo>
                <a:lnTo>
                  <a:pt x="195013" y="358020"/>
                </a:lnTo>
                <a:lnTo>
                  <a:pt x="190688" y="369966"/>
                </a:lnTo>
                <a:lnTo>
                  <a:pt x="179627" y="376088"/>
                </a:lnTo>
                <a:lnTo>
                  <a:pt x="158692" y="379666"/>
                </a:lnTo>
                <a:lnTo>
                  <a:pt x="109615" y="378810"/>
                </a:lnTo>
                <a:lnTo>
                  <a:pt x="67090" y="363807"/>
                </a:lnTo>
                <a:lnTo>
                  <a:pt x="33134" y="335578"/>
                </a:lnTo>
                <a:lnTo>
                  <a:pt x="9759" y="295046"/>
                </a:lnTo>
                <a:lnTo>
                  <a:pt x="0" y="244569"/>
                </a:lnTo>
                <a:lnTo>
                  <a:pt x="6708" y="195062"/>
                </a:lnTo>
                <a:lnTo>
                  <a:pt x="28290" y="151503"/>
                </a:lnTo>
                <a:lnTo>
                  <a:pt x="63150" y="118872"/>
                </a:lnTo>
                <a:lnTo>
                  <a:pt x="80613" y="110032"/>
                </a:lnTo>
                <a:lnTo>
                  <a:pt x="87039" y="107403"/>
                </a:lnTo>
                <a:lnTo>
                  <a:pt x="128809" y="99212"/>
                </a:lnTo>
                <a:lnTo>
                  <a:pt x="136074" y="98945"/>
                </a:lnTo>
                <a:lnTo>
                  <a:pt x="143313" y="99225"/>
                </a:lnTo>
                <a:lnTo>
                  <a:pt x="150501" y="99491"/>
                </a:lnTo>
                <a:lnTo>
                  <a:pt x="157651" y="100291"/>
                </a:lnTo>
                <a:lnTo>
                  <a:pt x="164712" y="101676"/>
                </a:lnTo>
                <a:lnTo>
                  <a:pt x="171596" y="103022"/>
                </a:lnTo>
                <a:lnTo>
                  <a:pt x="212977" y="123920"/>
                </a:lnTo>
                <a:lnTo>
                  <a:pt x="219386" y="128739"/>
                </a:lnTo>
                <a:lnTo>
                  <a:pt x="219599" y="109238"/>
                </a:lnTo>
                <a:lnTo>
                  <a:pt x="219584" y="70351"/>
                </a:lnTo>
                <a:lnTo>
                  <a:pt x="219477" y="28473"/>
                </a:lnTo>
                <a:lnTo>
                  <a:pt x="219411" y="0"/>
                </a:lnTo>
                <a:lnTo>
                  <a:pt x="298164" y="0"/>
                </a:lnTo>
                <a:lnTo>
                  <a:pt x="298164" y="376809"/>
                </a:lnTo>
                <a:lnTo>
                  <a:pt x="222345" y="376809"/>
                </a:lnTo>
                <a:close/>
              </a:path>
            </a:pathLst>
          </a:custGeom>
          <a:ln w="9525">
            <a:solidFill>
              <a:srgbClr val="151414"/>
            </a:solidFill>
          </a:ln>
        </p:spPr>
        <p:txBody>
          <a:bodyPr wrap="square" lIns="0" tIns="0" rIns="0" bIns="0" rtlCol="0"/>
          <a:lstStyle/>
          <a:p>
            <a:endParaRPr/>
          </a:p>
        </p:txBody>
      </p:sp>
      <p:sp>
        <p:nvSpPr>
          <p:cNvPr id="9" name="object 9"/>
          <p:cNvSpPr/>
          <p:nvPr/>
        </p:nvSpPr>
        <p:spPr>
          <a:xfrm>
            <a:off x="7204329" y="598627"/>
            <a:ext cx="297180" cy="381000"/>
          </a:xfrm>
          <a:custGeom>
            <a:avLst/>
            <a:gdLst/>
            <a:ahLst/>
            <a:cxnLst/>
            <a:rect l="l" t="t" r="r" b="b"/>
            <a:pathLst>
              <a:path w="297179" h="381000">
                <a:moveTo>
                  <a:pt x="114375" y="310970"/>
                </a:moveTo>
                <a:lnTo>
                  <a:pt x="107642" y="313469"/>
                </a:lnTo>
                <a:lnTo>
                  <a:pt x="103561" y="319027"/>
                </a:lnTo>
                <a:lnTo>
                  <a:pt x="102069" y="328028"/>
                </a:lnTo>
                <a:lnTo>
                  <a:pt x="102177" y="347286"/>
                </a:lnTo>
                <a:lnTo>
                  <a:pt x="101892" y="353682"/>
                </a:lnTo>
                <a:lnTo>
                  <a:pt x="136927" y="378977"/>
                </a:lnTo>
                <a:lnTo>
                  <a:pt x="157176" y="380828"/>
                </a:lnTo>
                <a:lnTo>
                  <a:pt x="177456" y="379870"/>
                </a:lnTo>
                <a:lnTo>
                  <a:pt x="197726" y="376123"/>
                </a:lnTo>
                <a:lnTo>
                  <a:pt x="241362" y="356223"/>
                </a:lnTo>
                <a:lnTo>
                  <a:pt x="273537" y="323034"/>
                </a:lnTo>
                <a:lnTo>
                  <a:pt x="277721" y="313386"/>
                </a:lnTo>
                <a:lnTo>
                  <a:pt x="145411" y="313386"/>
                </a:lnTo>
                <a:lnTo>
                  <a:pt x="134554" y="312472"/>
                </a:lnTo>
                <a:lnTo>
                  <a:pt x="123825" y="311150"/>
                </a:lnTo>
                <a:lnTo>
                  <a:pt x="114375" y="310970"/>
                </a:lnTo>
                <a:close/>
              </a:path>
              <a:path w="297179" h="381000">
                <a:moveTo>
                  <a:pt x="78359" y="0"/>
                </a:moveTo>
                <a:lnTo>
                  <a:pt x="0" y="0"/>
                </a:lnTo>
                <a:lnTo>
                  <a:pt x="0" y="376593"/>
                </a:lnTo>
                <a:lnTo>
                  <a:pt x="74853" y="376593"/>
                </a:lnTo>
                <a:lnTo>
                  <a:pt x="74815" y="239356"/>
                </a:lnTo>
                <a:lnTo>
                  <a:pt x="76554" y="220719"/>
                </a:lnTo>
                <a:lnTo>
                  <a:pt x="81962" y="203822"/>
                </a:lnTo>
                <a:lnTo>
                  <a:pt x="91499" y="188982"/>
                </a:lnTo>
                <a:lnTo>
                  <a:pt x="105625" y="176517"/>
                </a:lnTo>
                <a:lnTo>
                  <a:pt x="141741" y="163697"/>
                </a:lnTo>
                <a:lnTo>
                  <a:pt x="275870" y="163697"/>
                </a:lnTo>
                <a:lnTo>
                  <a:pt x="264204" y="144094"/>
                </a:lnTo>
                <a:lnTo>
                  <a:pt x="246940" y="129616"/>
                </a:lnTo>
                <a:lnTo>
                  <a:pt x="78359" y="129616"/>
                </a:lnTo>
                <a:lnTo>
                  <a:pt x="78359" y="0"/>
                </a:lnTo>
                <a:close/>
              </a:path>
              <a:path w="297179" h="381000">
                <a:moveTo>
                  <a:pt x="275870" y="163697"/>
                </a:moveTo>
                <a:lnTo>
                  <a:pt x="141741" y="163697"/>
                </a:lnTo>
                <a:lnTo>
                  <a:pt x="176161" y="170292"/>
                </a:lnTo>
                <a:lnTo>
                  <a:pt x="202723" y="193278"/>
                </a:lnTo>
                <a:lnTo>
                  <a:pt x="215265" y="229628"/>
                </a:lnTo>
                <a:lnTo>
                  <a:pt x="213985" y="259219"/>
                </a:lnTo>
                <a:lnTo>
                  <a:pt x="205162" y="283608"/>
                </a:lnTo>
                <a:lnTo>
                  <a:pt x="189204" y="301575"/>
                </a:lnTo>
                <a:lnTo>
                  <a:pt x="166522" y="311899"/>
                </a:lnTo>
                <a:lnTo>
                  <a:pt x="156150" y="313369"/>
                </a:lnTo>
                <a:lnTo>
                  <a:pt x="145411" y="313386"/>
                </a:lnTo>
                <a:lnTo>
                  <a:pt x="277721" y="313386"/>
                </a:lnTo>
                <a:lnTo>
                  <a:pt x="292536" y="279228"/>
                </a:lnTo>
                <a:lnTo>
                  <a:pt x="296646" y="227482"/>
                </a:lnTo>
                <a:lnTo>
                  <a:pt x="286440" y="181458"/>
                </a:lnTo>
                <a:lnTo>
                  <a:pt x="275870" y="163697"/>
                </a:lnTo>
                <a:close/>
              </a:path>
              <a:path w="297179" h="381000">
                <a:moveTo>
                  <a:pt x="144322" y="99555"/>
                </a:moveTo>
                <a:lnTo>
                  <a:pt x="126523" y="102839"/>
                </a:lnTo>
                <a:lnTo>
                  <a:pt x="109783" y="108894"/>
                </a:lnTo>
                <a:lnTo>
                  <a:pt x="93821" y="117795"/>
                </a:lnTo>
                <a:lnTo>
                  <a:pt x="78359" y="129616"/>
                </a:lnTo>
                <a:lnTo>
                  <a:pt x="246940" y="129616"/>
                </a:lnTo>
                <a:lnTo>
                  <a:pt x="231839" y="116950"/>
                </a:lnTo>
                <a:lnTo>
                  <a:pt x="191245" y="101584"/>
                </a:lnTo>
                <a:lnTo>
                  <a:pt x="144322" y="99555"/>
                </a:lnTo>
                <a:close/>
              </a:path>
            </a:pathLst>
          </a:custGeom>
          <a:solidFill>
            <a:srgbClr val="FFFFFF"/>
          </a:solidFill>
        </p:spPr>
        <p:txBody>
          <a:bodyPr wrap="square" lIns="0" tIns="0" rIns="0" bIns="0" rtlCol="0"/>
          <a:lstStyle/>
          <a:p>
            <a:endParaRPr/>
          </a:p>
        </p:txBody>
      </p:sp>
      <p:sp>
        <p:nvSpPr>
          <p:cNvPr id="10" name="object 10"/>
          <p:cNvSpPr/>
          <p:nvPr/>
        </p:nvSpPr>
        <p:spPr>
          <a:xfrm>
            <a:off x="7204329" y="598627"/>
            <a:ext cx="297180" cy="381000"/>
          </a:xfrm>
          <a:custGeom>
            <a:avLst/>
            <a:gdLst/>
            <a:ahLst/>
            <a:cxnLst/>
            <a:rect l="l" t="t" r="r" b="b"/>
            <a:pathLst>
              <a:path w="297179" h="381000">
                <a:moveTo>
                  <a:pt x="74853" y="376593"/>
                </a:moveTo>
                <a:lnTo>
                  <a:pt x="0" y="376593"/>
                </a:lnTo>
                <a:lnTo>
                  <a:pt x="0" y="0"/>
                </a:lnTo>
                <a:lnTo>
                  <a:pt x="78359" y="0"/>
                </a:lnTo>
                <a:lnTo>
                  <a:pt x="78359" y="129616"/>
                </a:lnTo>
                <a:lnTo>
                  <a:pt x="93821" y="117795"/>
                </a:lnTo>
                <a:lnTo>
                  <a:pt x="109783" y="108894"/>
                </a:lnTo>
                <a:lnTo>
                  <a:pt x="126523" y="102839"/>
                </a:lnTo>
                <a:lnTo>
                  <a:pt x="144322" y="99555"/>
                </a:lnTo>
                <a:lnTo>
                  <a:pt x="191245" y="101584"/>
                </a:lnTo>
                <a:lnTo>
                  <a:pt x="231839" y="116950"/>
                </a:lnTo>
                <a:lnTo>
                  <a:pt x="264204" y="144094"/>
                </a:lnTo>
                <a:lnTo>
                  <a:pt x="286440" y="181458"/>
                </a:lnTo>
                <a:lnTo>
                  <a:pt x="296646" y="227482"/>
                </a:lnTo>
                <a:lnTo>
                  <a:pt x="292536" y="279228"/>
                </a:lnTo>
                <a:lnTo>
                  <a:pt x="273537" y="323034"/>
                </a:lnTo>
                <a:lnTo>
                  <a:pt x="241362" y="356223"/>
                </a:lnTo>
                <a:lnTo>
                  <a:pt x="197726" y="376123"/>
                </a:lnTo>
                <a:lnTo>
                  <a:pt x="157176" y="380828"/>
                </a:lnTo>
                <a:lnTo>
                  <a:pt x="136927" y="378977"/>
                </a:lnTo>
                <a:lnTo>
                  <a:pt x="102392" y="361292"/>
                </a:lnTo>
                <a:lnTo>
                  <a:pt x="102177" y="347286"/>
                </a:lnTo>
                <a:lnTo>
                  <a:pt x="102161" y="340869"/>
                </a:lnTo>
                <a:lnTo>
                  <a:pt x="102056" y="334445"/>
                </a:lnTo>
                <a:lnTo>
                  <a:pt x="102069" y="328028"/>
                </a:lnTo>
                <a:lnTo>
                  <a:pt x="103561" y="319027"/>
                </a:lnTo>
                <a:lnTo>
                  <a:pt x="107642" y="313469"/>
                </a:lnTo>
                <a:lnTo>
                  <a:pt x="114375" y="310970"/>
                </a:lnTo>
                <a:lnTo>
                  <a:pt x="123825" y="311150"/>
                </a:lnTo>
                <a:lnTo>
                  <a:pt x="134554" y="312472"/>
                </a:lnTo>
                <a:lnTo>
                  <a:pt x="145411" y="313386"/>
                </a:lnTo>
                <a:lnTo>
                  <a:pt x="189204" y="301575"/>
                </a:lnTo>
                <a:lnTo>
                  <a:pt x="213985" y="259219"/>
                </a:lnTo>
                <a:lnTo>
                  <a:pt x="215265" y="229628"/>
                </a:lnTo>
                <a:lnTo>
                  <a:pt x="202723" y="193278"/>
                </a:lnTo>
                <a:lnTo>
                  <a:pt x="176161" y="170292"/>
                </a:lnTo>
                <a:lnTo>
                  <a:pt x="141741" y="163697"/>
                </a:lnTo>
                <a:lnTo>
                  <a:pt x="105625" y="176517"/>
                </a:lnTo>
                <a:lnTo>
                  <a:pt x="76554" y="220719"/>
                </a:lnTo>
                <a:lnTo>
                  <a:pt x="74773" y="277950"/>
                </a:lnTo>
                <a:lnTo>
                  <a:pt x="74791" y="323219"/>
                </a:lnTo>
                <a:lnTo>
                  <a:pt x="74831" y="360866"/>
                </a:lnTo>
                <a:lnTo>
                  <a:pt x="74853" y="376593"/>
                </a:lnTo>
                <a:close/>
              </a:path>
            </a:pathLst>
          </a:custGeom>
          <a:ln w="9524">
            <a:solidFill>
              <a:srgbClr val="151414"/>
            </a:solidFill>
          </a:ln>
        </p:spPr>
        <p:txBody>
          <a:bodyPr wrap="square" lIns="0" tIns="0" rIns="0" bIns="0" rtlCol="0"/>
          <a:lstStyle/>
          <a:p>
            <a:endParaRPr/>
          </a:p>
        </p:txBody>
      </p:sp>
      <p:sp>
        <p:nvSpPr>
          <p:cNvPr id="11" name="object 11"/>
          <p:cNvSpPr/>
          <p:nvPr/>
        </p:nvSpPr>
        <p:spPr>
          <a:xfrm>
            <a:off x="7853336" y="697242"/>
            <a:ext cx="279400" cy="278130"/>
          </a:xfrm>
          <a:custGeom>
            <a:avLst/>
            <a:gdLst/>
            <a:ahLst/>
            <a:cxnLst/>
            <a:rect l="l" t="t" r="r" b="b"/>
            <a:pathLst>
              <a:path w="279400" h="278130">
                <a:moveTo>
                  <a:pt x="75399" y="5181"/>
                </a:moveTo>
                <a:lnTo>
                  <a:pt x="0" y="5181"/>
                </a:lnTo>
                <a:lnTo>
                  <a:pt x="0" y="277520"/>
                </a:lnTo>
                <a:lnTo>
                  <a:pt x="78790" y="277520"/>
                </a:lnTo>
                <a:lnTo>
                  <a:pt x="78879" y="180403"/>
                </a:lnTo>
                <a:lnTo>
                  <a:pt x="79017" y="166168"/>
                </a:lnTo>
                <a:lnTo>
                  <a:pt x="81165" y="124078"/>
                </a:lnTo>
                <a:lnTo>
                  <a:pt x="102569" y="82594"/>
                </a:lnTo>
                <a:lnTo>
                  <a:pt x="146519" y="68770"/>
                </a:lnTo>
                <a:lnTo>
                  <a:pt x="270246" y="68770"/>
                </a:lnTo>
                <a:lnTo>
                  <a:pt x="267338" y="56926"/>
                </a:lnTo>
                <a:lnTo>
                  <a:pt x="250299" y="35013"/>
                </a:lnTo>
                <a:lnTo>
                  <a:pt x="75399" y="35013"/>
                </a:lnTo>
                <a:lnTo>
                  <a:pt x="75399" y="5181"/>
                </a:lnTo>
                <a:close/>
              </a:path>
              <a:path w="279400" h="278130">
                <a:moveTo>
                  <a:pt x="270246" y="68770"/>
                </a:moveTo>
                <a:lnTo>
                  <a:pt x="146519" y="68770"/>
                </a:lnTo>
                <a:lnTo>
                  <a:pt x="169016" y="73503"/>
                </a:lnTo>
                <a:lnTo>
                  <a:pt x="185286" y="84936"/>
                </a:lnTo>
                <a:lnTo>
                  <a:pt x="195422" y="103176"/>
                </a:lnTo>
                <a:lnTo>
                  <a:pt x="199517" y="128333"/>
                </a:lnTo>
                <a:lnTo>
                  <a:pt x="199694" y="132613"/>
                </a:lnTo>
                <a:lnTo>
                  <a:pt x="199759" y="188691"/>
                </a:lnTo>
                <a:lnTo>
                  <a:pt x="200304" y="277406"/>
                </a:lnTo>
                <a:lnTo>
                  <a:pt x="278650" y="277406"/>
                </a:lnTo>
                <a:lnTo>
                  <a:pt x="278959" y="257998"/>
                </a:lnTo>
                <a:lnTo>
                  <a:pt x="279319" y="221513"/>
                </a:lnTo>
                <a:lnTo>
                  <a:pt x="279335" y="152169"/>
                </a:lnTo>
                <a:lnTo>
                  <a:pt x="278118" y="103176"/>
                </a:lnTo>
                <a:lnTo>
                  <a:pt x="278015" y="100413"/>
                </a:lnTo>
                <a:lnTo>
                  <a:pt x="270246" y="68770"/>
                </a:lnTo>
                <a:close/>
              </a:path>
              <a:path w="279400" h="278130">
                <a:moveTo>
                  <a:pt x="159778" y="0"/>
                </a:moveTo>
                <a:lnTo>
                  <a:pt x="137007" y="3038"/>
                </a:lnTo>
                <a:lnTo>
                  <a:pt x="115389" y="9391"/>
                </a:lnTo>
                <a:lnTo>
                  <a:pt x="94870" y="19802"/>
                </a:lnTo>
                <a:lnTo>
                  <a:pt x="75399" y="35013"/>
                </a:lnTo>
                <a:lnTo>
                  <a:pt x="250299" y="35013"/>
                </a:lnTo>
                <a:lnTo>
                  <a:pt x="241995" y="24334"/>
                </a:lnTo>
                <a:lnTo>
                  <a:pt x="205112" y="4718"/>
                </a:lnTo>
                <a:lnTo>
                  <a:pt x="159778" y="0"/>
                </a:lnTo>
                <a:close/>
              </a:path>
            </a:pathLst>
          </a:custGeom>
          <a:solidFill>
            <a:srgbClr val="FFFFFF"/>
          </a:solidFill>
        </p:spPr>
        <p:txBody>
          <a:bodyPr wrap="square" lIns="0" tIns="0" rIns="0" bIns="0" rtlCol="0"/>
          <a:lstStyle/>
          <a:p>
            <a:endParaRPr/>
          </a:p>
        </p:txBody>
      </p:sp>
      <p:sp>
        <p:nvSpPr>
          <p:cNvPr id="12" name="object 12"/>
          <p:cNvSpPr/>
          <p:nvPr/>
        </p:nvSpPr>
        <p:spPr>
          <a:xfrm>
            <a:off x="7853336" y="697242"/>
            <a:ext cx="280035" cy="278130"/>
          </a:xfrm>
          <a:custGeom>
            <a:avLst/>
            <a:gdLst/>
            <a:ahLst/>
            <a:cxnLst/>
            <a:rect l="l" t="t" r="r" b="b"/>
            <a:pathLst>
              <a:path w="280034" h="278130">
                <a:moveTo>
                  <a:pt x="0" y="277520"/>
                </a:moveTo>
                <a:lnTo>
                  <a:pt x="0" y="5181"/>
                </a:lnTo>
                <a:lnTo>
                  <a:pt x="75399" y="5181"/>
                </a:lnTo>
                <a:lnTo>
                  <a:pt x="75399" y="35013"/>
                </a:lnTo>
                <a:lnTo>
                  <a:pt x="94870" y="19802"/>
                </a:lnTo>
                <a:lnTo>
                  <a:pt x="115389" y="9391"/>
                </a:lnTo>
                <a:lnTo>
                  <a:pt x="137007" y="3038"/>
                </a:lnTo>
                <a:lnTo>
                  <a:pt x="159778" y="0"/>
                </a:lnTo>
                <a:lnTo>
                  <a:pt x="205112" y="4718"/>
                </a:lnTo>
                <a:lnTo>
                  <a:pt x="241995" y="24334"/>
                </a:lnTo>
                <a:lnTo>
                  <a:pt x="267338" y="56926"/>
                </a:lnTo>
                <a:lnTo>
                  <a:pt x="278053" y="100571"/>
                </a:lnTo>
                <a:lnTo>
                  <a:pt x="279352" y="152869"/>
                </a:lnTo>
                <a:lnTo>
                  <a:pt x="279423" y="210915"/>
                </a:lnTo>
                <a:lnTo>
                  <a:pt x="278959" y="257998"/>
                </a:lnTo>
                <a:lnTo>
                  <a:pt x="278650" y="277406"/>
                </a:lnTo>
                <a:lnTo>
                  <a:pt x="200304" y="277406"/>
                </a:lnTo>
                <a:lnTo>
                  <a:pt x="199944" y="221513"/>
                </a:lnTo>
                <a:lnTo>
                  <a:pt x="199691" y="166168"/>
                </a:lnTo>
                <a:lnTo>
                  <a:pt x="199694" y="132613"/>
                </a:lnTo>
                <a:lnTo>
                  <a:pt x="199517" y="128333"/>
                </a:lnTo>
                <a:lnTo>
                  <a:pt x="195422" y="103176"/>
                </a:lnTo>
                <a:lnTo>
                  <a:pt x="185286" y="84936"/>
                </a:lnTo>
                <a:lnTo>
                  <a:pt x="169016" y="73503"/>
                </a:lnTo>
                <a:lnTo>
                  <a:pt x="146519" y="68770"/>
                </a:lnTo>
                <a:lnTo>
                  <a:pt x="122479" y="71690"/>
                </a:lnTo>
                <a:lnTo>
                  <a:pt x="88296" y="100413"/>
                </a:lnTo>
                <a:lnTo>
                  <a:pt x="79915" y="138085"/>
                </a:lnTo>
                <a:lnTo>
                  <a:pt x="78879" y="180403"/>
                </a:lnTo>
                <a:lnTo>
                  <a:pt x="78711" y="240977"/>
                </a:lnTo>
                <a:lnTo>
                  <a:pt x="78758" y="266851"/>
                </a:lnTo>
                <a:lnTo>
                  <a:pt x="78790" y="277520"/>
                </a:lnTo>
                <a:lnTo>
                  <a:pt x="0" y="277520"/>
                </a:lnTo>
                <a:close/>
              </a:path>
            </a:pathLst>
          </a:custGeom>
          <a:ln w="9525">
            <a:solidFill>
              <a:srgbClr val="151414"/>
            </a:solidFill>
          </a:ln>
        </p:spPr>
        <p:txBody>
          <a:bodyPr wrap="square" lIns="0" tIns="0" rIns="0" bIns="0" rtlCol="0"/>
          <a:lstStyle/>
          <a:p>
            <a:endParaRPr/>
          </a:p>
        </p:txBody>
      </p:sp>
      <p:sp>
        <p:nvSpPr>
          <p:cNvPr id="13" name="object 13"/>
          <p:cNvSpPr/>
          <p:nvPr/>
        </p:nvSpPr>
        <p:spPr>
          <a:xfrm>
            <a:off x="7060615" y="869238"/>
            <a:ext cx="106857" cy="10857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540411" y="684796"/>
            <a:ext cx="286850" cy="290166"/>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760125" y="4876831"/>
            <a:ext cx="196425" cy="248450"/>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142291" y="4877085"/>
            <a:ext cx="195453" cy="249199"/>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3559644" y="4943094"/>
            <a:ext cx="178435" cy="177165"/>
          </a:xfrm>
          <a:custGeom>
            <a:avLst/>
            <a:gdLst/>
            <a:ahLst/>
            <a:cxnLst/>
            <a:rect l="l" t="t" r="r" b="b"/>
            <a:pathLst>
              <a:path w="178435" h="177164">
                <a:moveTo>
                  <a:pt x="48120" y="3301"/>
                </a:moveTo>
                <a:lnTo>
                  <a:pt x="0" y="3301"/>
                </a:lnTo>
                <a:lnTo>
                  <a:pt x="0" y="177152"/>
                </a:lnTo>
                <a:lnTo>
                  <a:pt x="50292" y="177152"/>
                </a:lnTo>
                <a:lnTo>
                  <a:pt x="50355" y="115150"/>
                </a:lnTo>
                <a:lnTo>
                  <a:pt x="50442" y="106060"/>
                </a:lnTo>
                <a:lnTo>
                  <a:pt x="56361" y="64084"/>
                </a:lnTo>
                <a:lnTo>
                  <a:pt x="93535" y="43878"/>
                </a:lnTo>
                <a:lnTo>
                  <a:pt x="172515" y="43878"/>
                </a:lnTo>
                <a:lnTo>
                  <a:pt x="170659" y="36327"/>
                </a:lnTo>
                <a:lnTo>
                  <a:pt x="159787" y="22351"/>
                </a:lnTo>
                <a:lnTo>
                  <a:pt x="48120" y="22351"/>
                </a:lnTo>
                <a:lnTo>
                  <a:pt x="48120" y="3301"/>
                </a:lnTo>
                <a:close/>
              </a:path>
              <a:path w="178435" h="177164">
                <a:moveTo>
                  <a:pt x="172515" y="43878"/>
                </a:moveTo>
                <a:lnTo>
                  <a:pt x="93535" y="43878"/>
                </a:lnTo>
                <a:lnTo>
                  <a:pt x="107892" y="46905"/>
                </a:lnTo>
                <a:lnTo>
                  <a:pt x="118276" y="54205"/>
                </a:lnTo>
                <a:lnTo>
                  <a:pt x="124748" y="65850"/>
                </a:lnTo>
                <a:lnTo>
                  <a:pt x="127368" y="81914"/>
                </a:lnTo>
                <a:lnTo>
                  <a:pt x="127472" y="97135"/>
                </a:lnTo>
                <a:lnTo>
                  <a:pt x="127598" y="133470"/>
                </a:lnTo>
                <a:lnTo>
                  <a:pt x="127863" y="177076"/>
                </a:lnTo>
                <a:lnTo>
                  <a:pt x="177888" y="177076"/>
                </a:lnTo>
                <a:lnTo>
                  <a:pt x="178084" y="164685"/>
                </a:lnTo>
                <a:lnTo>
                  <a:pt x="178379" y="134627"/>
                </a:lnTo>
                <a:lnTo>
                  <a:pt x="178322" y="97135"/>
                </a:lnTo>
                <a:lnTo>
                  <a:pt x="177549" y="65850"/>
                </a:lnTo>
                <a:lnTo>
                  <a:pt x="177483" y="64084"/>
                </a:lnTo>
                <a:lnTo>
                  <a:pt x="172515" y="43878"/>
                </a:lnTo>
                <a:close/>
              </a:path>
              <a:path w="178435" h="177164">
                <a:moveTo>
                  <a:pt x="101993" y="0"/>
                </a:moveTo>
                <a:lnTo>
                  <a:pt x="87457" y="1931"/>
                </a:lnTo>
                <a:lnTo>
                  <a:pt x="73656" y="5984"/>
                </a:lnTo>
                <a:lnTo>
                  <a:pt x="60556" y="12633"/>
                </a:lnTo>
                <a:lnTo>
                  <a:pt x="48120" y="22351"/>
                </a:lnTo>
                <a:lnTo>
                  <a:pt x="159787" y="22351"/>
                </a:lnTo>
                <a:lnTo>
                  <a:pt x="154476" y="15524"/>
                </a:lnTo>
                <a:lnTo>
                  <a:pt x="130930" y="3004"/>
                </a:lnTo>
                <a:lnTo>
                  <a:pt x="101993" y="0"/>
                </a:lnTo>
                <a:close/>
              </a:path>
            </a:pathLst>
          </a:custGeom>
          <a:solidFill>
            <a:srgbClr val="FFFFFF"/>
          </a:solidFill>
        </p:spPr>
        <p:txBody>
          <a:bodyPr wrap="square" lIns="0" tIns="0" rIns="0" bIns="0" rtlCol="0"/>
          <a:lstStyle/>
          <a:p>
            <a:endParaRPr/>
          </a:p>
        </p:txBody>
      </p:sp>
      <p:sp>
        <p:nvSpPr>
          <p:cNvPr id="18" name="object 18"/>
          <p:cNvSpPr/>
          <p:nvPr/>
        </p:nvSpPr>
        <p:spPr>
          <a:xfrm>
            <a:off x="3559644" y="4943094"/>
            <a:ext cx="178435" cy="177165"/>
          </a:xfrm>
          <a:custGeom>
            <a:avLst/>
            <a:gdLst/>
            <a:ahLst/>
            <a:cxnLst/>
            <a:rect l="l" t="t" r="r" b="b"/>
            <a:pathLst>
              <a:path w="178435" h="177164">
                <a:moveTo>
                  <a:pt x="0" y="177152"/>
                </a:moveTo>
                <a:lnTo>
                  <a:pt x="0" y="3301"/>
                </a:lnTo>
                <a:lnTo>
                  <a:pt x="48120" y="3301"/>
                </a:lnTo>
                <a:lnTo>
                  <a:pt x="48120" y="22351"/>
                </a:lnTo>
                <a:lnTo>
                  <a:pt x="60556" y="12633"/>
                </a:lnTo>
                <a:lnTo>
                  <a:pt x="73656" y="5984"/>
                </a:lnTo>
                <a:lnTo>
                  <a:pt x="87457" y="1931"/>
                </a:lnTo>
                <a:lnTo>
                  <a:pt x="101993" y="0"/>
                </a:lnTo>
                <a:lnTo>
                  <a:pt x="130930" y="3004"/>
                </a:lnTo>
                <a:lnTo>
                  <a:pt x="170659" y="36327"/>
                </a:lnTo>
                <a:lnTo>
                  <a:pt x="178333" y="97571"/>
                </a:lnTo>
                <a:lnTo>
                  <a:pt x="178379" y="134627"/>
                </a:lnTo>
                <a:lnTo>
                  <a:pt x="178084" y="164685"/>
                </a:lnTo>
                <a:lnTo>
                  <a:pt x="177888" y="177076"/>
                </a:lnTo>
                <a:lnTo>
                  <a:pt x="127863" y="177076"/>
                </a:lnTo>
                <a:lnTo>
                  <a:pt x="127519" y="120437"/>
                </a:lnTo>
                <a:lnTo>
                  <a:pt x="127469" y="87375"/>
                </a:lnTo>
                <a:lnTo>
                  <a:pt x="127469" y="84645"/>
                </a:lnTo>
                <a:lnTo>
                  <a:pt x="107892" y="46905"/>
                </a:lnTo>
                <a:lnTo>
                  <a:pt x="93535" y="43878"/>
                </a:lnTo>
                <a:lnTo>
                  <a:pt x="78183" y="45746"/>
                </a:lnTo>
                <a:lnTo>
                  <a:pt x="51803" y="79197"/>
                </a:lnTo>
                <a:lnTo>
                  <a:pt x="50254" y="133470"/>
                </a:lnTo>
                <a:lnTo>
                  <a:pt x="50242" y="153823"/>
                </a:lnTo>
                <a:lnTo>
                  <a:pt x="50271" y="170341"/>
                </a:lnTo>
                <a:lnTo>
                  <a:pt x="50292" y="177152"/>
                </a:lnTo>
                <a:lnTo>
                  <a:pt x="0" y="177152"/>
                </a:lnTo>
                <a:close/>
              </a:path>
            </a:pathLst>
          </a:custGeom>
          <a:ln w="6083">
            <a:solidFill>
              <a:srgbClr val="151414"/>
            </a:solidFill>
          </a:ln>
        </p:spPr>
        <p:txBody>
          <a:bodyPr wrap="square" lIns="0" tIns="0" rIns="0" bIns="0" rtlCol="0"/>
          <a:lstStyle/>
          <a:p>
            <a:endParaRPr/>
          </a:p>
        </p:txBody>
      </p:sp>
      <p:sp>
        <p:nvSpPr>
          <p:cNvPr id="19" name="object 19"/>
          <p:cNvSpPr/>
          <p:nvPr/>
        </p:nvSpPr>
        <p:spPr>
          <a:xfrm>
            <a:off x="3053588" y="5052872"/>
            <a:ext cx="68211" cy="69316"/>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367951" y="4942992"/>
            <a:ext cx="125730" cy="49530"/>
          </a:xfrm>
          <a:custGeom>
            <a:avLst/>
            <a:gdLst/>
            <a:ahLst/>
            <a:cxnLst/>
            <a:rect l="l" t="t" r="r" b="b"/>
            <a:pathLst>
              <a:path w="125729" h="49529">
                <a:moveTo>
                  <a:pt x="107939" y="22221"/>
                </a:moveTo>
                <a:lnTo>
                  <a:pt x="63171" y="22221"/>
                </a:lnTo>
                <a:lnTo>
                  <a:pt x="94370" y="30385"/>
                </a:lnTo>
                <a:lnTo>
                  <a:pt x="125437" y="49034"/>
                </a:lnTo>
                <a:lnTo>
                  <a:pt x="114206" y="28619"/>
                </a:lnTo>
                <a:lnTo>
                  <a:pt x="107939" y="22221"/>
                </a:lnTo>
                <a:close/>
              </a:path>
              <a:path w="125729" h="49529">
                <a:moveTo>
                  <a:pt x="61112" y="0"/>
                </a:moveTo>
                <a:lnTo>
                  <a:pt x="42001" y="3496"/>
                </a:lnTo>
                <a:lnTo>
                  <a:pt x="24412" y="13020"/>
                </a:lnTo>
                <a:lnTo>
                  <a:pt x="9895" y="27349"/>
                </a:lnTo>
                <a:lnTo>
                  <a:pt x="0" y="45262"/>
                </a:lnTo>
                <a:lnTo>
                  <a:pt x="31745" y="26521"/>
                </a:lnTo>
                <a:lnTo>
                  <a:pt x="63171" y="22221"/>
                </a:lnTo>
                <a:lnTo>
                  <a:pt x="107939" y="22221"/>
                </a:lnTo>
                <a:lnTo>
                  <a:pt x="99052" y="13149"/>
                </a:lnTo>
                <a:lnTo>
                  <a:pt x="81009" y="3362"/>
                </a:lnTo>
                <a:lnTo>
                  <a:pt x="61112" y="0"/>
                </a:lnTo>
                <a:close/>
              </a:path>
            </a:pathLst>
          </a:custGeom>
          <a:solidFill>
            <a:srgbClr val="FFFFFF"/>
          </a:solidFill>
        </p:spPr>
        <p:txBody>
          <a:bodyPr wrap="square" lIns="0" tIns="0" rIns="0" bIns="0" rtlCol="0"/>
          <a:lstStyle/>
          <a:p>
            <a:endParaRPr/>
          </a:p>
        </p:txBody>
      </p:sp>
      <p:sp>
        <p:nvSpPr>
          <p:cNvPr id="21" name="object 21"/>
          <p:cNvSpPr/>
          <p:nvPr/>
        </p:nvSpPr>
        <p:spPr>
          <a:xfrm>
            <a:off x="3367951" y="4942992"/>
            <a:ext cx="125730" cy="49530"/>
          </a:xfrm>
          <a:custGeom>
            <a:avLst/>
            <a:gdLst/>
            <a:ahLst/>
            <a:cxnLst/>
            <a:rect l="l" t="t" r="r" b="b"/>
            <a:pathLst>
              <a:path w="125729" h="49529">
                <a:moveTo>
                  <a:pt x="0" y="45262"/>
                </a:moveTo>
                <a:lnTo>
                  <a:pt x="9895" y="27349"/>
                </a:lnTo>
                <a:lnTo>
                  <a:pt x="24412" y="13020"/>
                </a:lnTo>
                <a:lnTo>
                  <a:pt x="42001" y="3496"/>
                </a:lnTo>
                <a:lnTo>
                  <a:pt x="61112" y="0"/>
                </a:lnTo>
                <a:lnTo>
                  <a:pt x="81009" y="3362"/>
                </a:lnTo>
                <a:lnTo>
                  <a:pt x="99052" y="13149"/>
                </a:lnTo>
                <a:lnTo>
                  <a:pt x="114206" y="28619"/>
                </a:lnTo>
                <a:lnTo>
                  <a:pt x="125437" y="49034"/>
                </a:lnTo>
                <a:lnTo>
                  <a:pt x="94370" y="30385"/>
                </a:lnTo>
                <a:lnTo>
                  <a:pt x="63171" y="22221"/>
                </a:lnTo>
                <a:lnTo>
                  <a:pt x="31745" y="26521"/>
                </a:lnTo>
                <a:lnTo>
                  <a:pt x="0" y="45262"/>
                </a:lnTo>
                <a:close/>
              </a:path>
            </a:pathLst>
          </a:custGeom>
          <a:ln w="3175">
            <a:solidFill>
              <a:srgbClr val="151414"/>
            </a:solidFill>
          </a:ln>
        </p:spPr>
        <p:txBody>
          <a:bodyPr wrap="square" lIns="0" tIns="0" rIns="0" bIns="0" rtlCol="0"/>
          <a:lstStyle/>
          <a:p>
            <a:endParaRPr/>
          </a:p>
        </p:txBody>
      </p:sp>
      <p:sp>
        <p:nvSpPr>
          <p:cNvPr id="22" name="object 22"/>
          <p:cNvSpPr/>
          <p:nvPr/>
        </p:nvSpPr>
        <p:spPr>
          <a:xfrm>
            <a:off x="3381760" y="5008994"/>
            <a:ext cx="76835" cy="110489"/>
          </a:xfrm>
          <a:custGeom>
            <a:avLst/>
            <a:gdLst/>
            <a:ahLst/>
            <a:cxnLst/>
            <a:rect l="l" t="t" r="r" b="b"/>
            <a:pathLst>
              <a:path w="76835" h="110489">
                <a:moveTo>
                  <a:pt x="18295" y="0"/>
                </a:moveTo>
                <a:lnTo>
                  <a:pt x="5801" y="18542"/>
                </a:lnTo>
                <a:lnTo>
                  <a:pt x="0" y="40054"/>
                </a:lnTo>
                <a:lnTo>
                  <a:pt x="1063" y="61963"/>
                </a:lnTo>
                <a:lnTo>
                  <a:pt x="9164" y="81699"/>
                </a:lnTo>
                <a:lnTo>
                  <a:pt x="22644" y="95590"/>
                </a:lnTo>
                <a:lnTo>
                  <a:pt x="40622" y="105584"/>
                </a:lnTo>
                <a:lnTo>
                  <a:pt x="59781" y="110363"/>
                </a:lnTo>
                <a:lnTo>
                  <a:pt x="76804" y="108610"/>
                </a:lnTo>
                <a:lnTo>
                  <a:pt x="46954" y="93102"/>
                </a:lnTo>
                <a:lnTo>
                  <a:pt x="26714" y="67121"/>
                </a:lnTo>
                <a:lnTo>
                  <a:pt x="16891" y="34731"/>
                </a:lnTo>
                <a:lnTo>
                  <a:pt x="18295" y="0"/>
                </a:lnTo>
                <a:close/>
              </a:path>
            </a:pathLst>
          </a:custGeom>
          <a:solidFill>
            <a:srgbClr val="FFFFFF"/>
          </a:solidFill>
        </p:spPr>
        <p:txBody>
          <a:bodyPr wrap="square" lIns="0" tIns="0" rIns="0" bIns="0" rtlCol="0"/>
          <a:lstStyle/>
          <a:p>
            <a:endParaRPr/>
          </a:p>
        </p:txBody>
      </p:sp>
      <p:sp>
        <p:nvSpPr>
          <p:cNvPr id="23" name="object 23"/>
          <p:cNvSpPr/>
          <p:nvPr/>
        </p:nvSpPr>
        <p:spPr>
          <a:xfrm>
            <a:off x="3381760" y="5008994"/>
            <a:ext cx="76835" cy="110489"/>
          </a:xfrm>
          <a:custGeom>
            <a:avLst/>
            <a:gdLst/>
            <a:ahLst/>
            <a:cxnLst/>
            <a:rect l="l" t="t" r="r" b="b"/>
            <a:pathLst>
              <a:path w="76835" h="110489">
                <a:moveTo>
                  <a:pt x="18295" y="0"/>
                </a:moveTo>
                <a:lnTo>
                  <a:pt x="16891" y="34731"/>
                </a:lnTo>
                <a:lnTo>
                  <a:pt x="26714" y="67121"/>
                </a:lnTo>
                <a:lnTo>
                  <a:pt x="46954" y="93102"/>
                </a:lnTo>
                <a:lnTo>
                  <a:pt x="76804" y="108610"/>
                </a:lnTo>
                <a:lnTo>
                  <a:pt x="59781" y="110363"/>
                </a:lnTo>
                <a:lnTo>
                  <a:pt x="22644" y="95590"/>
                </a:lnTo>
                <a:lnTo>
                  <a:pt x="1063" y="61963"/>
                </a:lnTo>
                <a:lnTo>
                  <a:pt x="0" y="40054"/>
                </a:lnTo>
                <a:lnTo>
                  <a:pt x="5801" y="18542"/>
                </a:lnTo>
                <a:lnTo>
                  <a:pt x="18295" y="0"/>
                </a:lnTo>
                <a:close/>
              </a:path>
            </a:pathLst>
          </a:custGeom>
          <a:ln w="3175">
            <a:solidFill>
              <a:srgbClr val="151414"/>
            </a:solidFill>
          </a:ln>
        </p:spPr>
        <p:txBody>
          <a:bodyPr wrap="square" lIns="0" tIns="0" rIns="0" bIns="0" rtlCol="0"/>
          <a:lstStyle/>
          <a:p>
            <a:endParaRPr/>
          </a:p>
        </p:txBody>
      </p:sp>
      <p:sp>
        <p:nvSpPr>
          <p:cNvPr id="24" name="object 24"/>
          <p:cNvSpPr/>
          <p:nvPr/>
        </p:nvSpPr>
        <p:spPr>
          <a:xfrm>
            <a:off x="3460203" y="4975123"/>
            <a:ext cx="81915" cy="106680"/>
          </a:xfrm>
          <a:custGeom>
            <a:avLst/>
            <a:gdLst/>
            <a:ahLst/>
            <a:cxnLst/>
            <a:rect l="l" t="t" r="r" b="b"/>
            <a:pathLst>
              <a:path w="81914" h="106679">
                <a:moveTo>
                  <a:pt x="65862" y="0"/>
                </a:moveTo>
                <a:lnTo>
                  <a:pt x="67454" y="34269"/>
                </a:lnTo>
                <a:lnTo>
                  <a:pt x="54381" y="65184"/>
                </a:lnTo>
                <a:lnTo>
                  <a:pt x="30582" y="89805"/>
                </a:lnTo>
                <a:lnTo>
                  <a:pt x="0" y="105194"/>
                </a:lnTo>
                <a:lnTo>
                  <a:pt x="23407" y="106485"/>
                </a:lnTo>
                <a:lnTo>
                  <a:pt x="45172" y="100806"/>
                </a:lnTo>
                <a:lnTo>
                  <a:pt x="63449" y="89059"/>
                </a:lnTo>
                <a:lnTo>
                  <a:pt x="76390" y="72148"/>
                </a:lnTo>
                <a:lnTo>
                  <a:pt x="81785" y="53553"/>
                </a:lnTo>
                <a:lnTo>
                  <a:pt x="81518" y="33216"/>
                </a:lnTo>
                <a:lnTo>
                  <a:pt x="76054" y="14309"/>
                </a:lnTo>
                <a:lnTo>
                  <a:pt x="65862" y="0"/>
                </a:lnTo>
                <a:close/>
              </a:path>
            </a:pathLst>
          </a:custGeom>
          <a:solidFill>
            <a:srgbClr val="FFFFFF"/>
          </a:solidFill>
        </p:spPr>
        <p:txBody>
          <a:bodyPr wrap="square" lIns="0" tIns="0" rIns="0" bIns="0" rtlCol="0"/>
          <a:lstStyle/>
          <a:p>
            <a:endParaRPr/>
          </a:p>
        </p:txBody>
      </p:sp>
      <p:sp>
        <p:nvSpPr>
          <p:cNvPr id="25" name="object 25"/>
          <p:cNvSpPr/>
          <p:nvPr/>
        </p:nvSpPr>
        <p:spPr>
          <a:xfrm>
            <a:off x="3460203" y="4975123"/>
            <a:ext cx="81915" cy="106680"/>
          </a:xfrm>
          <a:custGeom>
            <a:avLst/>
            <a:gdLst/>
            <a:ahLst/>
            <a:cxnLst/>
            <a:rect l="l" t="t" r="r" b="b"/>
            <a:pathLst>
              <a:path w="81914" h="106679">
                <a:moveTo>
                  <a:pt x="0" y="105194"/>
                </a:moveTo>
                <a:lnTo>
                  <a:pt x="30582" y="89805"/>
                </a:lnTo>
                <a:lnTo>
                  <a:pt x="54381" y="65184"/>
                </a:lnTo>
                <a:lnTo>
                  <a:pt x="67454" y="34269"/>
                </a:lnTo>
                <a:lnTo>
                  <a:pt x="65862" y="0"/>
                </a:lnTo>
                <a:lnTo>
                  <a:pt x="76054" y="14309"/>
                </a:lnTo>
                <a:lnTo>
                  <a:pt x="81518" y="33216"/>
                </a:lnTo>
                <a:lnTo>
                  <a:pt x="81785" y="53553"/>
                </a:lnTo>
                <a:lnTo>
                  <a:pt x="76390" y="72148"/>
                </a:lnTo>
                <a:lnTo>
                  <a:pt x="63449" y="89059"/>
                </a:lnTo>
                <a:lnTo>
                  <a:pt x="45172" y="100806"/>
                </a:lnTo>
                <a:lnTo>
                  <a:pt x="23407" y="106485"/>
                </a:lnTo>
                <a:lnTo>
                  <a:pt x="0" y="105194"/>
                </a:lnTo>
                <a:close/>
              </a:path>
            </a:pathLst>
          </a:custGeom>
          <a:ln w="3175">
            <a:solidFill>
              <a:srgbClr val="151414"/>
            </a:solidFill>
          </a:ln>
        </p:spPr>
        <p:txBody>
          <a:bodyPr wrap="square" lIns="0" tIns="0" rIns="0" bIns="0" rtlCol="0"/>
          <a:lstStyle/>
          <a:p>
            <a:endParaRPr/>
          </a:p>
        </p:txBody>
      </p:sp>
      <p:sp>
        <p:nvSpPr>
          <p:cNvPr id="26" name="object 26"/>
          <p:cNvSpPr/>
          <p:nvPr/>
        </p:nvSpPr>
        <p:spPr>
          <a:xfrm>
            <a:off x="3410711" y="5064785"/>
            <a:ext cx="119380" cy="45085"/>
          </a:xfrm>
          <a:custGeom>
            <a:avLst/>
            <a:gdLst/>
            <a:ahLst/>
            <a:cxnLst/>
            <a:rect l="l" t="t" r="r" b="b"/>
            <a:pathLst>
              <a:path w="119379" h="45085">
                <a:moveTo>
                  <a:pt x="0" y="0"/>
                </a:moveTo>
                <a:lnTo>
                  <a:pt x="10775" y="18367"/>
                </a:lnTo>
                <a:lnTo>
                  <a:pt x="24177" y="32211"/>
                </a:lnTo>
                <a:lnTo>
                  <a:pt x="40508" y="41196"/>
                </a:lnTo>
                <a:lnTo>
                  <a:pt x="60070" y="44983"/>
                </a:lnTo>
                <a:lnTo>
                  <a:pt x="79220" y="42947"/>
                </a:lnTo>
                <a:lnTo>
                  <a:pt x="95203" y="35374"/>
                </a:lnTo>
                <a:lnTo>
                  <a:pt x="106952" y="24593"/>
                </a:lnTo>
                <a:lnTo>
                  <a:pt x="59115" y="24593"/>
                </a:lnTo>
                <a:lnTo>
                  <a:pt x="29540" y="16842"/>
                </a:lnTo>
                <a:lnTo>
                  <a:pt x="0" y="0"/>
                </a:lnTo>
                <a:close/>
              </a:path>
              <a:path w="119379" h="45085">
                <a:moveTo>
                  <a:pt x="119316" y="7505"/>
                </a:moveTo>
                <a:lnTo>
                  <a:pt x="88961" y="21924"/>
                </a:lnTo>
                <a:lnTo>
                  <a:pt x="59115" y="24593"/>
                </a:lnTo>
                <a:lnTo>
                  <a:pt x="106952" y="24593"/>
                </a:lnTo>
                <a:lnTo>
                  <a:pt x="108432" y="23236"/>
                </a:lnTo>
                <a:lnTo>
                  <a:pt x="119316" y="7505"/>
                </a:lnTo>
                <a:close/>
              </a:path>
            </a:pathLst>
          </a:custGeom>
          <a:solidFill>
            <a:srgbClr val="F83C4F"/>
          </a:solidFill>
        </p:spPr>
        <p:txBody>
          <a:bodyPr wrap="square" lIns="0" tIns="0" rIns="0" bIns="0" rtlCol="0"/>
          <a:lstStyle/>
          <a:p>
            <a:endParaRPr/>
          </a:p>
        </p:txBody>
      </p:sp>
      <p:sp>
        <p:nvSpPr>
          <p:cNvPr id="27" name="object 27"/>
          <p:cNvSpPr/>
          <p:nvPr/>
        </p:nvSpPr>
        <p:spPr>
          <a:xfrm>
            <a:off x="3410711" y="5064785"/>
            <a:ext cx="119380" cy="45085"/>
          </a:xfrm>
          <a:custGeom>
            <a:avLst/>
            <a:gdLst/>
            <a:ahLst/>
            <a:cxnLst/>
            <a:rect l="l" t="t" r="r" b="b"/>
            <a:pathLst>
              <a:path w="119379" h="45085">
                <a:moveTo>
                  <a:pt x="119316" y="7505"/>
                </a:moveTo>
                <a:lnTo>
                  <a:pt x="108432" y="23236"/>
                </a:lnTo>
                <a:lnTo>
                  <a:pt x="95203" y="35374"/>
                </a:lnTo>
                <a:lnTo>
                  <a:pt x="79220" y="42947"/>
                </a:lnTo>
                <a:lnTo>
                  <a:pt x="60070" y="44983"/>
                </a:lnTo>
                <a:lnTo>
                  <a:pt x="40508" y="41196"/>
                </a:lnTo>
                <a:lnTo>
                  <a:pt x="24177" y="32211"/>
                </a:lnTo>
                <a:lnTo>
                  <a:pt x="10775" y="18367"/>
                </a:lnTo>
                <a:lnTo>
                  <a:pt x="0" y="0"/>
                </a:lnTo>
                <a:lnTo>
                  <a:pt x="29540" y="16842"/>
                </a:lnTo>
                <a:lnTo>
                  <a:pt x="59115" y="24593"/>
                </a:lnTo>
                <a:lnTo>
                  <a:pt x="88961" y="21924"/>
                </a:lnTo>
                <a:lnTo>
                  <a:pt x="119316" y="7505"/>
                </a:lnTo>
                <a:close/>
              </a:path>
            </a:pathLst>
          </a:custGeom>
          <a:ln w="3175">
            <a:solidFill>
              <a:srgbClr val="151414"/>
            </a:solidFill>
          </a:ln>
        </p:spPr>
        <p:txBody>
          <a:bodyPr wrap="square" lIns="0" tIns="0" rIns="0" bIns="0" rtlCol="0"/>
          <a:lstStyle/>
          <a:p>
            <a:endParaRPr/>
          </a:p>
        </p:txBody>
      </p:sp>
      <p:sp>
        <p:nvSpPr>
          <p:cNvPr id="28" name="object 28"/>
          <p:cNvSpPr/>
          <p:nvPr/>
        </p:nvSpPr>
        <p:spPr>
          <a:xfrm>
            <a:off x="3360901" y="4973586"/>
            <a:ext cx="76835" cy="99695"/>
          </a:xfrm>
          <a:custGeom>
            <a:avLst/>
            <a:gdLst/>
            <a:ahLst/>
            <a:cxnLst/>
            <a:rect l="l" t="t" r="r" b="b"/>
            <a:pathLst>
              <a:path w="76835" h="99695">
                <a:moveTo>
                  <a:pt x="76226" y="0"/>
                </a:moveTo>
                <a:lnTo>
                  <a:pt x="34921" y="6078"/>
                </a:lnTo>
                <a:lnTo>
                  <a:pt x="886" y="48683"/>
                </a:lnTo>
                <a:lnTo>
                  <a:pt x="0" y="67208"/>
                </a:lnTo>
                <a:lnTo>
                  <a:pt x="3844" y="84789"/>
                </a:lnTo>
                <a:lnTo>
                  <a:pt x="12193" y="99161"/>
                </a:lnTo>
                <a:lnTo>
                  <a:pt x="14292" y="65856"/>
                </a:lnTo>
                <a:lnTo>
                  <a:pt x="26574" y="38822"/>
                </a:lnTo>
                <a:lnTo>
                  <a:pt x="47674" y="17167"/>
                </a:lnTo>
                <a:lnTo>
                  <a:pt x="76226" y="0"/>
                </a:lnTo>
                <a:close/>
              </a:path>
            </a:pathLst>
          </a:custGeom>
          <a:solidFill>
            <a:srgbClr val="F83C4F"/>
          </a:solidFill>
        </p:spPr>
        <p:txBody>
          <a:bodyPr wrap="square" lIns="0" tIns="0" rIns="0" bIns="0" rtlCol="0"/>
          <a:lstStyle/>
          <a:p>
            <a:endParaRPr/>
          </a:p>
        </p:txBody>
      </p:sp>
      <p:sp>
        <p:nvSpPr>
          <p:cNvPr id="29" name="object 29"/>
          <p:cNvSpPr/>
          <p:nvPr/>
        </p:nvSpPr>
        <p:spPr>
          <a:xfrm>
            <a:off x="3360901" y="4973586"/>
            <a:ext cx="76835" cy="99695"/>
          </a:xfrm>
          <a:custGeom>
            <a:avLst/>
            <a:gdLst/>
            <a:ahLst/>
            <a:cxnLst/>
            <a:rect l="l" t="t" r="r" b="b"/>
            <a:pathLst>
              <a:path w="76835" h="99695">
                <a:moveTo>
                  <a:pt x="12193" y="99161"/>
                </a:moveTo>
                <a:lnTo>
                  <a:pt x="3844" y="84789"/>
                </a:lnTo>
                <a:lnTo>
                  <a:pt x="0" y="67208"/>
                </a:lnTo>
                <a:lnTo>
                  <a:pt x="886" y="48683"/>
                </a:lnTo>
                <a:lnTo>
                  <a:pt x="34921" y="6078"/>
                </a:lnTo>
                <a:lnTo>
                  <a:pt x="76226" y="0"/>
                </a:lnTo>
                <a:lnTo>
                  <a:pt x="47674" y="17167"/>
                </a:lnTo>
                <a:lnTo>
                  <a:pt x="26574" y="38822"/>
                </a:lnTo>
                <a:lnTo>
                  <a:pt x="14292" y="65856"/>
                </a:lnTo>
                <a:lnTo>
                  <a:pt x="12193" y="99161"/>
                </a:lnTo>
                <a:close/>
              </a:path>
            </a:pathLst>
          </a:custGeom>
          <a:ln w="3175">
            <a:solidFill>
              <a:srgbClr val="151414"/>
            </a:solidFill>
          </a:ln>
        </p:spPr>
        <p:txBody>
          <a:bodyPr wrap="square" lIns="0" tIns="0" rIns="0" bIns="0" rtlCol="0"/>
          <a:lstStyle/>
          <a:p>
            <a:endParaRPr/>
          </a:p>
        </p:txBody>
      </p:sp>
      <p:sp>
        <p:nvSpPr>
          <p:cNvPr id="30" name="object 30"/>
          <p:cNvSpPr/>
          <p:nvPr/>
        </p:nvSpPr>
        <p:spPr>
          <a:xfrm>
            <a:off x="3448075" y="4936147"/>
            <a:ext cx="71755" cy="105410"/>
          </a:xfrm>
          <a:custGeom>
            <a:avLst/>
            <a:gdLst/>
            <a:ahLst/>
            <a:cxnLst/>
            <a:rect l="l" t="t" r="r" b="b"/>
            <a:pathLst>
              <a:path w="71754" h="105410">
                <a:moveTo>
                  <a:pt x="0" y="0"/>
                </a:moveTo>
                <a:lnTo>
                  <a:pt x="29207" y="18201"/>
                </a:lnTo>
                <a:lnTo>
                  <a:pt x="47436" y="42284"/>
                </a:lnTo>
                <a:lnTo>
                  <a:pt x="56037" y="71501"/>
                </a:lnTo>
                <a:lnTo>
                  <a:pt x="56362" y="105105"/>
                </a:lnTo>
                <a:lnTo>
                  <a:pt x="66230" y="90086"/>
                </a:lnTo>
                <a:lnTo>
                  <a:pt x="71402" y="71829"/>
                </a:lnTo>
                <a:lnTo>
                  <a:pt x="71550" y="52503"/>
                </a:lnTo>
                <a:lnTo>
                  <a:pt x="66344" y="34277"/>
                </a:lnTo>
                <a:lnTo>
                  <a:pt x="55626" y="18948"/>
                </a:lnTo>
                <a:lnTo>
                  <a:pt x="40359" y="7804"/>
                </a:lnTo>
                <a:lnTo>
                  <a:pt x="21498" y="1326"/>
                </a:lnTo>
                <a:lnTo>
                  <a:pt x="0" y="0"/>
                </a:lnTo>
                <a:close/>
              </a:path>
            </a:pathLst>
          </a:custGeom>
          <a:solidFill>
            <a:srgbClr val="F83C4F"/>
          </a:solidFill>
        </p:spPr>
        <p:txBody>
          <a:bodyPr wrap="square" lIns="0" tIns="0" rIns="0" bIns="0" rtlCol="0"/>
          <a:lstStyle/>
          <a:p>
            <a:endParaRPr/>
          </a:p>
        </p:txBody>
      </p:sp>
      <p:sp>
        <p:nvSpPr>
          <p:cNvPr id="31" name="object 31"/>
          <p:cNvSpPr/>
          <p:nvPr/>
        </p:nvSpPr>
        <p:spPr>
          <a:xfrm>
            <a:off x="3448075" y="4936147"/>
            <a:ext cx="71755" cy="105410"/>
          </a:xfrm>
          <a:custGeom>
            <a:avLst/>
            <a:gdLst/>
            <a:ahLst/>
            <a:cxnLst/>
            <a:rect l="l" t="t" r="r" b="b"/>
            <a:pathLst>
              <a:path w="71754" h="105410">
                <a:moveTo>
                  <a:pt x="56362" y="105105"/>
                </a:moveTo>
                <a:lnTo>
                  <a:pt x="56037" y="71501"/>
                </a:lnTo>
                <a:lnTo>
                  <a:pt x="47436" y="42284"/>
                </a:lnTo>
                <a:lnTo>
                  <a:pt x="29207" y="18201"/>
                </a:lnTo>
                <a:lnTo>
                  <a:pt x="0" y="0"/>
                </a:lnTo>
                <a:lnTo>
                  <a:pt x="21498" y="1326"/>
                </a:lnTo>
                <a:lnTo>
                  <a:pt x="40359" y="7804"/>
                </a:lnTo>
                <a:lnTo>
                  <a:pt x="55626" y="18948"/>
                </a:lnTo>
                <a:lnTo>
                  <a:pt x="66344" y="34277"/>
                </a:lnTo>
                <a:lnTo>
                  <a:pt x="71550" y="52503"/>
                </a:lnTo>
                <a:lnTo>
                  <a:pt x="71402" y="71829"/>
                </a:lnTo>
                <a:lnTo>
                  <a:pt x="66230" y="90086"/>
                </a:lnTo>
                <a:lnTo>
                  <a:pt x="56362" y="105105"/>
                </a:lnTo>
                <a:close/>
              </a:path>
            </a:pathLst>
          </a:custGeom>
          <a:ln w="3175">
            <a:solidFill>
              <a:srgbClr val="151414"/>
            </a:solidFill>
          </a:ln>
        </p:spPr>
        <p:txBody>
          <a:bodyPr wrap="square" lIns="0" tIns="0" rIns="0" bIns="0" rtlCol="0"/>
          <a:lstStyle/>
          <a:p>
            <a:endParaRPr/>
          </a:p>
        </p:txBody>
      </p:sp>
      <p:sp>
        <p:nvSpPr>
          <p:cNvPr id="32" name="object 32"/>
          <p:cNvSpPr txBox="1"/>
          <p:nvPr/>
        </p:nvSpPr>
        <p:spPr>
          <a:xfrm>
            <a:off x="1952141" y="2666149"/>
            <a:ext cx="5108473" cy="249428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Roboto" pitchFamily="2" charset="0"/>
                <a:ea typeface="Roboto" pitchFamily="2" charset="0"/>
                <a:cs typeface="Trebuchet MS"/>
              </a:rPr>
              <a:t>Based </a:t>
            </a:r>
            <a:r>
              <a:rPr sz="1800" b="1" spc="-60" dirty="0">
                <a:solidFill>
                  <a:srgbClr val="FFFFFF"/>
                </a:solidFill>
                <a:latin typeface="Roboto" pitchFamily="2" charset="0"/>
                <a:ea typeface="Roboto" pitchFamily="2" charset="0"/>
                <a:cs typeface="Trebuchet MS"/>
              </a:rPr>
              <a:t>in</a:t>
            </a:r>
            <a:r>
              <a:rPr sz="1800" b="1" spc="-235" dirty="0">
                <a:solidFill>
                  <a:srgbClr val="FFFFFF"/>
                </a:solidFill>
                <a:latin typeface="Roboto" pitchFamily="2" charset="0"/>
                <a:ea typeface="Roboto" pitchFamily="2" charset="0"/>
                <a:cs typeface="Trebuchet MS"/>
              </a:rPr>
              <a:t> </a:t>
            </a:r>
            <a:r>
              <a:rPr sz="1800" b="1" spc="-40" dirty="0">
                <a:solidFill>
                  <a:srgbClr val="FFFFFF"/>
                </a:solidFill>
                <a:latin typeface="Roboto" pitchFamily="2" charset="0"/>
                <a:ea typeface="Roboto" pitchFamily="2" charset="0"/>
                <a:cs typeface="Trebuchet MS"/>
              </a:rPr>
              <a:t>Luxembourg</a:t>
            </a:r>
            <a:endParaRPr sz="1800" dirty="0">
              <a:latin typeface="Roboto" pitchFamily="2" charset="0"/>
              <a:ea typeface="Roboto" pitchFamily="2" charset="0"/>
              <a:cs typeface="Trebuchet MS"/>
            </a:endParaRPr>
          </a:p>
          <a:p>
            <a:pPr marL="12700" marR="5080" indent="-635">
              <a:lnSpc>
                <a:spcPct val="200000"/>
              </a:lnSpc>
              <a:tabLst>
                <a:tab pos="2135505" algn="l"/>
              </a:tabLst>
            </a:pPr>
            <a:r>
              <a:rPr sz="1800" b="1" spc="-50" dirty="0">
                <a:solidFill>
                  <a:srgbClr val="FFFFFF"/>
                </a:solidFill>
                <a:latin typeface="Roboto" pitchFamily="2" charset="0"/>
                <a:ea typeface="Roboto" pitchFamily="2" charset="0"/>
                <a:cs typeface="Trebuchet MS"/>
              </a:rPr>
              <a:t>Distributed</a:t>
            </a:r>
            <a:r>
              <a:rPr lang="en-US" sz="1800" b="1" spc="-50" dirty="0">
                <a:solidFill>
                  <a:srgbClr val="FFFFFF"/>
                </a:solidFill>
                <a:latin typeface="Roboto" pitchFamily="2" charset="0"/>
                <a:ea typeface="Roboto" pitchFamily="2" charset="0"/>
                <a:cs typeface="Trebuchet MS"/>
              </a:rPr>
              <a:t> </a:t>
            </a:r>
            <a:r>
              <a:rPr sz="1800" b="1" spc="-45" dirty="0">
                <a:solidFill>
                  <a:srgbClr val="FFFFFF"/>
                </a:solidFill>
                <a:latin typeface="Roboto" pitchFamily="2" charset="0"/>
                <a:ea typeface="Roboto" pitchFamily="2" charset="0"/>
                <a:cs typeface="Trebuchet MS"/>
              </a:rPr>
              <a:t>team </a:t>
            </a:r>
            <a:r>
              <a:rPr sz="1800" b="1" spc="-15" dirty="0">
                <a:solidFill>
                  <a:srgbClr val="FFFFFF"/>
                </a:solidFill>
                <a:latin typeface="Roboto" pitchFamily="2" charset="0"/>
                <a:ea typeface="Roboto" pitchFamily="2" charset="0"/>
                <a:cs typeface="Trebuchet MS"/>
              </a:rPr>
              <a:t>of </a:t>
            </a:r>
            <a:r>
              <a:rPr sz="1800" b="1" spc="-30" dirty="0">
                <a:solidFill>
                  <a:srgbClr val="FFFFFF"/>
                </a:solidFill>
                <a:latin typeface="Roboto" pitchFamily="2" charset="0"/>
                <a:ea typeface="Roboto" pitchFamily="2" charset="0"/>
                <a:cs typeface="Trebuchet MS"/>
              </a:rPr>
              <a:t>domain </a:t>
            </a:r>
            <a:r>
              <a:rPr sz="1800" b="1" spc="-50" dirty="0">
                <a:solidFill>
                  <a:srgbClr val="FFFFFF"/>
                </a:solidFill>
                <a:latin typeface="Roboto" pitchFamily="2" charset="0"/>
                <a:ea typeface="Roboto" pitchFamily="2" charset="0"/>
                <a:cs typeface="Trebuchet MS"/>
              </a:rPr>
              <a:t>industry</a:t>
            </a:r>
            <a:r>
              <a:rPr lang="en-US" sz="1800" b="1" spc="-50" dirty="0">
                <a:solidFill>
                  <a:srgbClr val="FFFFFF"/>
                </a:solidFill>
                <a:latin typeface="Roboto" pitchFamily="2" charset="0"/>
                <a:ea typeface="Roboto" pitchFamily="2" charset="0"/>
                <a:cs typeface="Trebuchet MS"/>
              </a:rPr>
              <a:t> </a:t>
            </a:r>
            <a:r>
              <a:rPr sz="1800" b="1" spc="-360" dirty="0">
                <a:solidFill>
                  <a:srgbClr val="FFFFFF"/>
                </a:solidFill>
                <a:latin typeface="Roboto" pitchFamily="2" charset="0"/>
                <a:ea typeface="Roboto" pitchFamily="2" charset="0"/>
                <a:cs typeface="Trebuchet MS"/>
              </a:rPr>
              <a:t> </a:t>
            </a:r>
            <a:r>
              <a:rPr sz="1800" b="1" spc="-50" dirty="0">
                <a:solidFill>
                  <a:srgbClr val="FFFFFF"/>
                </a:solidFill>
                <a:latin typeface="Roboto" pitchFamily="2" charset="0"/>
                <a:ea typeface="Roboto" pitchFamily="2" charset="0"/>
                <a:cs typeface="Trebuchet MS"/>
              </a:rPr>
              <a:t>veterans  </a:t>
            </a:r>
            <a:r>
              <a:rPr sz="1800" b="1" spc="-60" dirty="0">
                <a:solidFill>
                  <a:srgbClr val="FFFFFF"/>
                </a:solidFill>
                <a:latin typeface="Roboto" pitchFamily="2" charset="0"/>
                <a:ea typeface="Roboto" pitchFamily="2" charset="0"/>
                <a:cs typeface="Trebuchet MS"/>
              </a:rPr>
              <a:t>Overall</a:t>
            </a:r>
            <a:r>
              <a:rPr sz="1800" b="1" spc="-105" dirty="0">
                <a:solidFill>
                  <a:srgbClr val="FFFFFF"/>
                </a:solidFill>
                <a:latin typeface="Roboto" pitchFamily="2" charset="0"/>
                <a:ea typeface="Roboto" pitchFamily="2" charset="0"/>
                <a:cs typeface="Trebuchet MS"/>
              </a:rPr>
              <a:t> </a:t>
            </a:r>
            <a:r>
              <a:rPr sz="1800" b="1" spc="10" dirty="0">
                <a:solidFill>
                  <a:srgbClr val="FFFFFF"/>
                </a:solidFill>
                <a:latin typeface="Roboto" pitchFamily="2" charset="0"/>
                <a:ea typeface="Roboto" pitchFamily="2" charset="0"/>
                <a:cs typeface="Trebuchet MS"/>
              </a:rPr>
              <a:t>goal</a:t>
            </a:r>
            <a:r>
              <a:rPr sz="1800" b="1" spc="-100" dirty="0">
                <a:solidFill>
                  <a:srgbClr val="FFFFFF"/>
                </a:solidFill>
                <a:latin typeface="Roboto" pitchFamily="2" charset="0"/>
                <a:ea typeface="Roboto" pitchFamily="2" charset="0"/>
                <a:cs typeface="Trebuchet MS"/>
              </a:rPr>
              <a:t> </a:t>
            </a:r>
            <a:r>
              <a:rPr sz="1800" b="1" spc="40" dirty="0">
                <a:solidFill>
                  <a:srgbClr val="FFFFFF"/>
                </a:solidFill>
                <a:latin typeface="Roboto" pitchFamily="2" charset="0"/>
                <a:ea typeface="Roboto" pitchFamily="2" charset="0"/>
                <a:cs typeface="Trebuchet MS"/>
              </a:rPr>
              <a:t>is</a:t>
            </a:r>
            <a:r>
              <a:rPr sz="1800" b="1" spc="-114" dirty="0">
                <a:solidFill>
                  <a:srgbClr val="FFFFFF"/>
                </a:solidFill>
                <a:latin typeface="Roboto" pitchFamily="2" charset="0"/>
                <a:ea typeface="Roboto" pitchFamily="2" charset="0"/>
                <a:cs typeface="Trebuchet MS"/>
              </a:rPr>
              <a:t> </a:t>
            </a:r>
            <a:r>
              <a:rPr sz="1800" b="1" spc="-65" dirty="0">
                <a:solidFill>
                  <a:srgbClr val="FFFFFF"/>
                </a:solidFill>
                <a:latin typeface="Roboto" pitchFamily="2" charset="0"/>
                <a:ea typeface="Roboto" pitchFamily="2" charset="0"/>
                <a:cs typeface="Trebuchet MS"/>
              </a:rPr>
              <a:t>to</a:t>
            </a:r>
            <a:r>
              <a:rPr sz="1800" b="1" spc="-90" dirty="0">
                <a:solidFill>
                  <a:srgbClr val="FFFFFF"/>
                </a:solidFill>
                <a:latin typeface="Roboto" pitchFamily="2" charset="0"/>
                <a:ea typeface="Roboto" pitchFamily="2" charset="0"/>
                <a:cs typeface="Trebuchet MS"/>
              </a:rPr>
              <a:t> </a:t>
            </a:r>
            <a:r>
              <a:rPr sz="1800" b="1" spc="-30" dirty="0">
                <a:solidFill>
                  <a:srgbClr val="FFFFFF"/>
                </a:solidFill>
                <a:latin typeface="Roboto" pitchFamily="2" charset="0"/>
                <a:ea typeface="Roboto" pitchFamily="2" charset="0"/>
                <a:cs typeface="Trebuchet MS"/>
              </a:rPr>
              <a:t>make</a:t>
            </a:r>
            <a:r>
              <a:rPr sz="1800" b="1" spc="-100" dirty="0">
                <a:solidFill>
                  <a:srgbClr val="FFFFFF"/>
                </a:solidFill>
                <a:latin typeface="Roboto" pitchFamily="2" charset="0"/>
                <a:ea typeface="Roboto" pitchFamily="2" charset="0"/>
                <a:cs typeface="Trebuchet MS"/>
              </a:rPr>
              <a:t> </a:t>
            </a:r>
            <a:r>
              <a:rPr sz="1800" b="1" spc="-60" dirty="0">
                <a:solidFill>
                  <a:srgbClr val="FFFFFF"/>
                </a:solidFill>
                <a:latin typeface="Roboto" pitchFamily="2" charset="0"/>
                <a:ea typeface="Roboto" pitchFamily="2" charset="0"/>
                <a:cs typeface="Trebuchet MS"/>
              </a:rPr>
              <a:t>life</a:t>
            </a:r>
            <a:r>
              <a:rPr sz="1800" b="1" spc="-105" dirty="0">
                <a:solidFill>
                  <a:srgbClr val="FFFFFF"/>
                </a:solidFill>
                <a:latin typeface="Roboto" pitchFamily="2" charset="0"/>
                <a:ea typeface="Roboto" pitchFamily="2" charset="0"/>
                <a:cs typeface="Trebuchet MS"/>
              </a:rPr>
              <a:t> </a:t>
            </a:r>
            <a:r>
              <a:rPr sz="1800" b="1" dirty="0">
                <a:solidFill>
                  <a:srgbClr val="FFFFFF"/>
                </a:solidFill>
                <a:latin typeface="Roboto" pitchFamily="2" charset="0"/>
                <a:ea typeface="Roboto" pitchFamily="2" charset="0"/>
                <a:cs typeface="Trebuchet MS"/>
              </a:rPr>
              <a:t>easy</a:t>
            </a:r>
            <a:r>
              <a:rPr sz="1800" b="1" spc="-100" dirty="0">
                <a:solidFill>
                  <a:srgbClr val="FFFFFF"/>
                </a:solidFill>
                <a:latin typeface="Roboto" pitchFamily="2" charset="0"/>
                <a:ea typeface="Roboto" pitchFamily="2" charset="0"/>
                <a:cs typeface="Trebuchet MS"/>
              </a:rPr>
              <a:t> </a:t>
            </a:r>
            <a:r>
              <a:rPr sz="1800" b="1" spc="-60" dirty="0">
                <a:solidFill>
                  <a:srgbClr val="FFFFFF"/>
                </a:solidFill>
                <a:latin typeface="Roboto" pitchFamily="2" charset="0"/>
                <a:ea typeface="Roboto" pitchFamily="2" charset="0"/>
                <a:cs typeface="Trebuchet MS"/>
              </a:rPr>
              <a:t>for</a:t>
            </a:r>
            <a:r>
              <a:rPr sz="1800" b="1" spc="-95" dirty="0">
                <a:solidFill>
                  <a:srgbClr val="FFFFFF"/>
                </a:solidFill>
                <a:latin typeface="Roboto" pitchFamily="2" charset="0"/>
                <a:ea typeface="Roboto" pitchFamily="2" charset="0"/>
                <a:cs typeface="Trebuchet MS"/>
              </a:rPr>
              <a:t> </a:t>
            </a:r>
            <a:r>
              <a:rPr sz="1800" b="1" spc="-30" dirty="0">
                <a:solidFill>
                  <a:srgbClr val="FFFFFF"/>
                </a:solidFill>
                <a:latin typeface="Roboto" pitchFamily="2" charset="0"/>
                <a:ea typeface="Roboto" pitchFamily="2" charset="0"/>
                <a:cs typeface="Trebuchet MS"/>
              </a:rPr>
              <a:t>registrars  </a:t>
            </a:r>
            <a:r>
              <a:rPr lang="en-ZA" sz="1800" b="1" spc="-30" dirty="0">
                <a:solidFill>
                  <a:srgbClr val="FFFFFF"/>
                </a:solidFill>
                <a:latin typeface="Roboto" pitchFamily="2" charset="0"/>
                <a:ea typeface="Roboto" pitchFamily="2" charset="0"/>
                <a:cs typeface="Trebuchet MS"/>
              </a:rPr>
              <a:t> </a:t>
            </a:r>
            <a:r>
              <a:rPr sz="1800" b="1" spc="-40" dirty="0">
                <a:solidFill>
                  <a:srgbClr val="FFFFFF"/>
                </a:solidFill>
                <a:latin typeface="Roboto" pitchFamily="2" charset="0"/>
                <a:ea typeface="Roboto" pitchFamily="2" charset="0"/>
                <a:cs typeface="Trebuchet MS"/>
              </a:rPr>
              <a:t>Acquired	</a:t>
            </a:r>
            <a:r>
              <a:rPr sz="1800" b="1" spc="-60" dirty="0">
                <a:solidFill>
                  <a:srgbClr val="FFFFFF"/>
                </a:solidFill>
                <a:latin typeface="Roboto" pitchFamily="2" charset="0"/>
                <a:ea typeface="Roboto" pitchFamily="2" charset="0"/>
                <a:cs typeface="Trebuchet MS"/>
              </a:rPr>
              <a:t>in</a:t>
            </a:r>
            <a:r>
              <a:rPr sz="1800" b="1" spc="-110" dirty="0">
                <a:solidFill>
                  <a:srgbClr val="FFFFFF"/>
                </a:solidFill>
                <a:latin typeface="Roboto" pitchFamily="2" charset="0"/>
                <a:ea typeface="Roboto" pitchFamily="2" charset="0"/>
                <a:cs typeface="Trebuchet MS"/>
              </a:rPr>
              <a:t> </a:t>
            </a:r>
            <a:r>
              <a:rPr sz="1800" b="1" spc="-30" dirty="0">
                <a:solidFill>
                  <a:srgbClr val="FFFFFF"/>
                </a:solidFill>
                <a:latin typeface="Roboto" pitchFamily="2" charset="0"/>
                <a:ea typeface="Roboto" pitchFamily="2" charset="0"/>
                <a:cs typeface="Trebuchet MS"/>
              </a:rPr>
              <a:t>2017</a:t>
            </a:r>
            <a:endParaRPr sz="1800" dirty="0">
              <a:latin typeface="Roboto" pitchFamily="2" charset="0"/>
              <a:ea typeface="Roboto" pitchFamily="2" charset="0"/>
              <a:cs typeface="Trebuchet MS"/>
            </a:endParaRPr>
          </a:p>
          <a:p>
            <a:pPr>
              <a:lnSpc>
                <a:spcPct val="100000"/>
              </a:lnSpc>
              <a:spcBef>
                <a:spcPts val="30"/>
              </a:spcBef>
            </a:pPr>
            <a:endParaRPr sz="1850" dirty="0">
              <a:latin typeface="Roboto" pitchFamily="2" charset="0"/>
              <a:ea typeface="Roboto" pitchFamily="2" charset="0"/>
              <a:cs typeface="Times New Roman"/>
            </a:endParaRPr>
          </a:p>
          <a:p>
            <a:pPr marL="12700" algn="just">
              <a:lnSpc>
                <a:spcPct val="100000"/>
              </a:lnSpc>
              <a:tabLst>
                <a:tab pos="2135505" algn="l"/>
              </a:tabLst>
            </a:pPr>
            <a:r>
              <a:rPr sz="1800" b="1" spc="-40" dirty="0">
                <a:solidFill>
                  <a:srgbClr val="FFFFFF"/>
                </a:solidFill>
                <a:latin typeface="Roboto" pitchFamily="2" charset="0"/>
                <a:ea typeface="Roboto" pitchFamily="2" charset="0"/>
                <a:cs typeface="Trebuchet MS"/>
              </a:rPr>
              <a:t>Acquired	</a:t>
            </a:r>
            <a:r>
              <a:rPr sz="1800" b="1" spc="-60" dirty="0">
                <a:solidFill>
                  <a:srgbClr val="FFFFFF"/>
                </a:solidFill>
                <a:latin typeface="Roboto" pitchFamily="2" charset="0"/>
                <a:ea typeface="Roboto" pitchFamily="2" charset="0"/>
                <a:cs typeface="Trebuchet MS"/>
              </a:rPr>
              <a:t>in</a:t>
            </a:r>
            <a:r>
              <a:rPr sz="1800" b="1" spc="-195" dirty="0">
                <a:solidFill>
                  <a:srgbClr val="FFFFFF"/>
                </a:solidFill>
                <a:latin typeface="Roboto" pitchFamily="2" charset="0"/>
                <a:ea typeface="Roboto" pitchFamily="2" charset="0"/>
                <a:cs typeface="Trebuchet MS"/>
              </a:rPr>
              <a:t> </a:t>
            </a:r>
            <a:r>
              <a:rPr sz="1800" b="1" spc="-30" dirty="0">
                <a:solidFill>
                  <a:srgbClr val="FFFFFF"/>
                </a:solidFill>
                <a:latin typeface="Roboto" pitchFamily="2" charset="0"/>
                <a:ea typeface="Roboto" pitchFamily="2" charset="0"/>
                <a:cs typeface="Trebuchet MS"/>
              </a:rPr>
              <a:t>2019</a:t>
            </a:r>
            <a:endParaRPr sz="1800" dirty="0">
              <a:latin typeface="Roboto" pitchFamily="2" charset="0"/>
              <a:ea typeface="Roboto" pitchFamily="2" charset="0"/>
              <a:cs typeface="Trebuchet MS"/>
            </a:endParaRPr>
          </a:p>
        </p:txBody>
      </p:sp>
      <p:sp>
        <p:nvSpPr>
          <p:cNvPr id="33" name="object 33"/>
          <p:cNvSpPr/>
          <p:nvPr/>
        </p:nvSpPr>
        <p:spPr>
          <a:xfrm>
            <a:off x="3019993" y="4212323"/>
            <a:ext cx="917630" cy="303611"/>
          </a:xfrm>
          <a:prstGeom prst="rect">
            <a:avLst/>
          </a:prstGeom>
          <a:blipFill>
            <a:blip r:embed="rId9" cstate="print"/>
            <a:stretch>
              <a:fillRect/>
            </a:stretch>
          </a:blipFill>
        </p:spPr>
        <p:txBody>
          <a:bodyPr wrap="square" lIns="0" tIns="0" rIns="0" bIns="0" rtlCol="0"/>
          <a:lstStyle/>
          <a:p>
            <a:endParaRPr/>
          </a:p>
        </p:txBody>
      </p:sp>
      <p:sp>
        <p:nvSpPr>
          <p:cNvPr id="34" name="object 34"/>
          <p:cNvSpPr/>
          <p:nvPr/>
        </p:nvSpPr>
        <p:spPr>
          <a:xfrm>
            <a:off x="1500758" y="3277603"/>
            <a:ext cx="4445" cy="1270"/>
          </a:xfrm>
          <a:custGeom>
            <a:avLst/>
            <a:gdLst/>
            <a:ahLst/>
            <a:cxnLst/>
            <a:rect l="l" t="t" r="r" b="b"/>
            <a:pathLst>
              <a:path w="4444" h="1270">
                <a:moveTo>
                  <a:pt x="0" y="1270"/>
                </a:moveTo>
                <a:lnTo>
                  <a:pt x="4191" y="1270"/>
                </a:lnTo>
                <a:lnTo>
                  <a:pt x="4191" y="0"/>
                </a:lnTo>
                <a:lnTo>
                  <a:pt x="0" y="0"/>
                </a:lnTo>
                <a:lnTo>
                  <a:pt x="0" y="1270"/>
                </a:lnTo>
                <a:close/>
              </a:path>
            </a:pathLst>
          </a:custGeom>
          <a:solidFill>
            <a:srgbClr val="FFFFFF">
              <a:alpha val="55999"/>
            </a:srgbClr>
          </a:solidFill>
        </p:spPr>
        <p:txBody>
          <a:bodyPr wrap="square" lIns="0" tIns="0" rIns="0" bIns="0" rtlCol="0"/>
          <a:lstStyle/>
          <a:p>
            <a:endParaRPr/>
          </a:p>
        </p:txBody>
      </p:sp>
      <p:sp>
        <p:nvSpPr>
          <p:cNvPr id="35" name="object 35"/>
          <p:cNvSpPr/>
          <p:nvPr/>
        </p:nvSpPr>
        <p:spPr>
          <a:xfrm>
            <a:off x="1513458" y="2952483"/>
            <a:ext cx="0" cy="325120"/>
          </a:xfrm>
          <a:custGeom>
            <a:avLst/>
            <a:gdLst/>
            <a:ahLst/>
            <a:cxnLst/>
            <a:rect l="l" t="t" r="r" b="b"/>
            <a:pathLst>
              <a:path h="325120">
                <a:moveTo>
                  <a:pt x="0" y="0"/>
                </a:moveTo>
                <a:lnTo>
                  <a:pt x="0" y="325119"/>
                </a:lnTo>
              </a:path>
            </a:pathLst>
          </a:custGeom>
          <a:ln w="25400">
            <a:solidFill>
              <a:srgbClr val="FFFFFF"/>
            </a:solidFill>
          </a:ln>
        </p:spPr>
        <p:txBody>
          <a:bodyPr wrap="square" lIns="0" tIns="0" rIns="0" bIns="0" rtlCol="0"/>
          <a:lstStyle/>
          <a:p>
            <a:endParaRPr/>
          </a:p>
        </p:txBody>
      </p:sp>
      <p:sp>
        <p:nvSpPr>
          <p:cNvPr id="36" name="object 36"/>
          <p:cNvSpPr/>
          <p:nvPr/>
        </p:nvSpPr>
        <p:spPr>
          <a:xfrm>
            <a:off x="1500758" y="2951213"/>
            <a:ext cx="6350" cy="1270"/>
          </a:xfrm>
          <a:custGeom>
            <a:avLst/>
            <a:gdLst/>
            <a:ahLst/>
            <a:cxnLst/>
            <a:rect l="l" t="t" r="r" b="b"/>
            <a:pathLst>
              <a:path w="6350" h="1269">
                <a:moveTo>
                  <a:pt x="0" y="1270"/>
                </a:moveTo>
                <a:lnTo>
                  <a:pt x="6286" y="1270"/>
                </a:lnTo>
                <a:lnTo>
                  <a:pt x="6286" y="0"/>
                </a:lnTo>
                <a:lnTo>
                  <a:pt x="0" y="0"/>
                </a:lnTo>
                <a:lnTo>
                  <a:pt x="0" y="1270"/>
                </a:lnTo>
                <a:close/>
              </a:path>
            </a:pathLst>
          </a:custGeom>
          <a:solidFill>
            <a:srgbClr val="FFFFFF">
              <a:alpha val="55999"/>
            </a:srgbClr>
          </a:solidFill>
        </p:spPr>
        <p:txBody>
          <a:bodyPr wrap="square" lIns="0" tIns="0" rIns="0" bIns="0" rtlCol="0"/>
          <a:lstStyle/>
          <a:p>
            <a:endParaRPr/>
          </a:p>
        </p:txBody>
      </p:sp>
      <p:sp>
        <p:nvSpPr>
          <p:cNvPr id="37" name="object 37"/>
          <p:cNvSpPr/>
          <p:nvPr/>
        </p:nvSpPr>
        <p:spPr>
          <a:xfrm>
            <a:off x="1517777" y="3277971"/>
            <a:ext cx="8890" cy="1270"/>
          </a:xfrm>
          <a:custGeom>
            <a:avLst/>
            <a:gdLst/>
            <a:ahLst/>
            <a:cxnLst/>
            <a:rect l="l" t="t" r="r" b="b"/>
            <a:pathLst>
              <a:path w="8890" h="1270">
                <a:moveTo>
                  <a:pt x="8381" y="0"/>
                </a:moveTo>
                <a:lnTo>
                  <a:pt x="0" y="0"/>
                </a:lnTo>
                <a:lnTo>
                  <a:pt x="4190" y="266"/>
                </a:lnTo>
                <a:lnTo>
                  <a:pt x="8381" y="774"/>
                </a:lnTo>
                <a:lnTo>
                  <a:pt x="8381" y="0"/>
                </a:lnTo>
                <a:close/>
              </a:path>
            </a:pathLst>
          </a:custGeom>
          <a:solidFill>
            <a:srgbClr val="FFFFFF">
              <a:alpha val="55999"/>
            </a:srgbClr>
          </a:solidFill>
        </p:spPr>
        <p:txBody>
          <a:bodyPr wrap="square" lIns="0" tIns="0" rIns="0" bIns="0" rtlCol="0"/>
          <a:lstStyle/>
          <a:p>
            <a:endParaRPr/>
          </a:p>
        </p:txBody>
      </p:sp>
      <p:sp>
        <p:nvSpPr>
          <p:cNvPr id="38" name="object 38"/>
          <p:cNvSpPr/>
          <p:nvPr/>
        </p:nvSpPr>
        <p:spPr>
          <a:xfrm>
            <a:off x="1517777" y="2951213"/>
            <a:ext cx="8890" cy="1270"/>
          </a:xfrm>
          <a:custGeom>
            <a:avLst/>
            <a:gdLst/>
            <a:ahLst/>
            <a:cxnLst/>
            <a:rect l="l" t="t" r="r" b="b"/>
            <a:pathLst>
              <a:path w="8890" h="1269">
                <a:moveTo>
                  <a:pt x="8381" y="0"/>
                </a:moveTo>
                <a:lnTo>
                  <a:pt x="4190" y="508"/>
                </a:lnTo>
                <a:lnTo>
                  <a:pt x="0" y="762"/>
                </a:lnTo>
                <a:lnTo>
                  <a:pt x="8381" y="762"/>
                </a:lnTo>
                <a:lnTo>
                  <a:pt x="8381" y="0"/>
                </a:lnTo>
                <a:close/>
              </a:path>
            </a:pathLst>
          </a:custGeom>
          <a:solidFill>
            <a:srgbClr val="FFFFFF">
              <a:alpha val="55999"/>
            </a:srgbClr>
          </a:solidFill>
        </p:spPr>
        <p:txBody>
          <a:bodyPr wrap="square" lIns="0" tIns="0" rIns="0" bIns="0" rtlCol="0"/>
          <a:lstStyle/>
          <a:p>
            <a:endParaRPr/>
          </a:p>
        </p:txBody>
      </p:sp>
      <p:sp>
        <p:nvSpPr>
          <p:cNvPr id="39" name="object 39"/>
          <p:cNvSpPr/>
          <p:nvPr/>
        </p:nvSpPr>
        <p:spPr>
          <a:xfrm>
            <a:off x="1500758" y="3826230"/>
            <a:ext cx="4445" cy="1270"/>
          </a:xfrm>
          <a:custGeom>
            <a:avLst/>
            <a:gdLst/>
            <a:ahLst/>
            <a:cxnLst/>
            <a:rect l="l" t="t" r="r" b="b"/>
            <a:pathLst>
              <a:path w="4444" h="1270">
                <a:moveTo>
                  <a:pt x="0" y="1270"/>
                </a:moveTo>
                <a:lnTo>
                  <a:pt x="4191" y="1270"/>
                </a:lnTo>
                <a:lnTo>
                  <a:pt x="4191" y="0"/>
                </a:lnTo>
                <a:lnTo>
                  <a:pt x="0" y="0"/>
                </a:lnTo>
                <a:lnTo>
                  <a:pt x="0" y="1270"/>
                </a:lnTo>
                <a:close/>
              </a:path>
            </a:pathLst>
          </a:custGeom>
          <a:solidFill>
            <a:srgbClr val="FFFFFF">
              <a:alpha val="55999"/>
            </a:srgbClr>
          </a:solidFill>
        </p:spPr>
        <p:txBody>
          <a:bodyPr wrap="square" lIns="0" tIns="0" rIns="0" bIns="0" rtlCol="0"/>
          <a:lstStyle/>
          <a:p>
            <a:endParaRPr/>
          </a:p>
        </p:txBody>
      </p:sp>
      <p:sp>
        <p:nvSpPr>
          <p:cNvPr id="40" name="object 40"/>
          <p:cNvSpPr/>
          <p:nvPr/>
        </p:nvSpPr>
        <p:spPr>
          <a:xfrm>
            <a:off x="1513458" y="3501110"/>
            <a:ext cx="0" cy="325120"/>
          </a:xfrm>
          <a:custGeom>
            <a:avLst/>
            <a:gdLst/>
            <a:ahLst/>
            <a:cxnLst/>
            <a:rect l="l" t="t" r="r" b="b"/>
            <a:pathLst>
              <a:path h="325120">
                <a:moveTo>
                  <a:pt x="0" y="0"/>
                </a:moveTo>
                <a:lnTo>
                  <a:pt x="0" y="325119"/>
                </a:lnTo>
              </a:path>
            </a:pathLst>
          </a:custGeom>
          <a:ln w="25400">
            <a:solidFill>
              <a:srgbClr val="FFFFFF"/>
            </a:solidFill>
          </a:ln>
        </p:spPr>
        <p:txBody>
          <a:bodyPr wrap="square" lIns="0" tIns="0" rIns="0" bIns="0" rtlCol="0"/>
          <a:lstStyle/>
          <a:p>
            <a:endParaRPr/>
          </a:p>
        </p:txBody>
      </p:sp>
      <p:sp>
        <p:nvSpPr>
          <p:cNvPr id="41" name="object 41"/>
          <p:cNvSpPr/>
          <p:nvPr/>
        </p:nvSpPr>
        <p:spPr>
          <a:xfrm>
            <a:off x="1500758" y="3499840"/>
            <a:ext cx="6350" cy="1270"/>
          </a:xfrm>
          <a:custGeom>
            <a:avLst/>
            <a:gdLst/>
            <a:ahLst/>
            <a:cxnLst/>
            <a:rect l="l" t="t" r="r" b="b"/>
            <a:pathLst>
              <a:path w="6350" h="1270">
                <a:moveTo>
                  <a:pt x="0" y="1270"/>
                </a:moveTo>
                <a:lnTo>
                  <a:pt x="6186" y="1270"/>
                </a:lnTo>
                <a:lnTo>
                  <a:pt x="6186" y="0"/>
                </a:lnTo>
                <a:lnTo>
                  <a:pt x="0" y="0"/>
                </a:lnTo>
                <a:lnTo>
                  <a:pt x="0" y="1270"/>
                </a:lnTo>
                <a:close/>
              </a:path>
            </a:pathLst>
          </a:custGeom>
          <a:solidFill>
            <a:srgbClr val="FFFFFF">
              <a:alpha val="55999"/>
            </a:srgbClr>
          </a:solidFill>
        </p:spPr>
        <p:txBody>
          <a:bodyPr wrap="square" lIns="0" tIns="0" rIns="0" bIns="0" rtlCol="0"/>
          <a:lstStyle/>
          <a:p>
            <a:endParaRPr/>
          </a:p>
        </p:txBody>
      </p:sp>
      <p:sp>
        <p:nvSpPr>
          <p:cNvPr id="42" name="object 42"/>
          <p:cNvSpPr/>
          <p:nvPr/>
        </p:nvSpPr>
        <p:spPr>
          <a:xfrm>
            <a:off x="1517777" y="3826611"/>
            <a:ext cx="8890" cy="1270"/>
          </a:xfrm>
          <a:custGeom>
            <a:avLst/>
            <a:gdLst/>
            <a:ahLst/>
            <a:cxnLst/>
            <a:rect l="l" t="t" r="r" b="b"/>
            <a:pathLst>
              <a:path w="8890" h="1270">
                <a:moveTo>
                  <a:pt x="8381" y="0"/>
                </a:moveTo>
                <a:lnTo>
                  <a:pt x="0" y="0"/>
                </a:lnTo>
                <a:lnTo>
                  <a:pt x="4190" y="253"/>
                </a:lnTo>
                <a:lnTo>
                  <a:pt x="8381" y="761"/>
                </a:lnTo>
                <a:lnTo>
                  <a:pt x="8381" y="0"/>
                </a:lnTo>
                <a:close/>
              </a:path>
            </a:pathLst>
          </a:custGeom>
          <a:solidFill>
            <a:srgbClr val="FFFFFF">
              <a:alpha val="55999"/>
            </a:srgbClr>
          </a:solidFill>
        </p:spPr>
        <p:txBody>
          <a:bodyPr wrap="square" lIns="0" tIns="0" rIns="0" bIns="0" rtlCol="0"/>
          <a:lstStyle/>
          <a:p>
            <a:endParaRPr/>
          </a:p>
        </p:txBody>
      </p:sp>
      <p:sp>
        <p:nvSpPr>
          <p:cNvPr id="43" name="object 43"/>
          <p:cNvSpPr/>
          <p:nvPr/>
        </p:nvSpPr>
        <p:spPr>
          <a:xfrm>
            <a:off x="1517777" y="3499840"/>
            <a:ext cx="8890" cy="1270"/>
          </a:xfrm>
          <a:custGeom>
            <a:avLst/>
            <a:gdLst/>
            <a:ahLst/>
            <a:cxnLst/>
            <a:rect l="l" t="t" r="r" b="b"/>
            <a:pathLst>
              <a:path w="8890" h="1270">
                <a:moveTo>
                  <a:pt x="8381" y="0"/>
                </a:moveTo>
                <a:lnTo>
                  <a:pt x="4190" y="508"/>
                </a:lnTo>
                <a:lnTo>
                  <a:pt x="0" y="774"/>
                </a:lnTo>
                <a:lnTo>
                  <a:pt x="8381" y="774"/>
                </a:lnTo>
                <a:lnTo>
                  <a:pt x="8381" y="0"/>
                </a:lnTo>
                <a:close/>
              </a:path>
            </a:pathLst>
          </a:custGeom>
          <a:solidFill>
            <a:srgbClr val="FFFFFF">
              <a:alpha val="55999"/>
            </a:srgbClr>
          </a:solidFill>
        </p:spPr>
        <p:txBody>
          <a:bodyPr wrap="square" lIns="0" tIns="0" rIns="0" bIns="0" rtlCol="0"/>
          <a:lstStyle/>
          <a:p>
            <a:endParaRPr/>
          </a:p>
        </p:txBody>
      </p:sp>
      <p:sp>
        <p:nvSpPr>
          <p:cNvPr id="44" name="object 44"/>
          <p:cNvSpPr/>
          <p:nvPr/>
        </p:nvSpPr>
        <p:spPr>
          <a:xfrm>
            <a:off x="1500758" y="4374883"/>
            <a:ext cx="4445" cy="1270"/>
          </a:xfrm>
          <a:custGeom>
            <a:avLst/>
            <a:gdLst/>
            <a:ahLst/>
            <a:cxnLst/>
            <a:rect l="l" t="t" r="r" b="b"/>
            <a:pathLst>
              <a:path w="4444" h="1270">
                <a:moveTo>
                  <a:pt x="0" y="1270"/>
                </a:moveTo>
                <a:lnTo>
                  <a:pt x="4191" y="1270"/>
                </a:lnTo>
                <a:lnTo>
                  <a:pt x="4191" y="0"/>
                </a:lnTo>
                <a:lnTo>
                  <a:pt x="0" y="0"/>
                </a:lnTo>
                <a:lnTo>
                  <a:pt x="0" y="1270"/>
                </a:lnTo>
                <a:close/>
              </a:path>
            </a:pathLst>
          </a:custGeom>
          <a:solidFill>
            <a:srgbClr val="FFFFFF">
              <a:alpha val="55999"/>
            </a:srgbClr>
          </a:solidFill>
        </p:spPr>
        <p:txBody>
          <a:bodyPr wrap="square" lIns="0" tIns="0" rIns="0" bIns="0" rtlCol="0"/>
          <a:lstStyle/>
          <a:p>
            <a:endParaRPr/>
          </a:p>
        </p:txBody>
      </p:sp>
      <p:sp>
        <p:nvSpPr>
          <p:cNvPr id="45" name="object 45"/>
          <p:cNvSpPr/>
          <p:nvPr/>
        </p:nvSpPr>
        <p:spPr>
          <a:xfrm>
            <a:off x="1513458" y="4049763"/>
            <a:ext cx="0" cy="325120"/>
          </a:xfrm>
          <a:custGeom>
            <a:avLst/>
            <a:gdLst/>
            <a:ahLst/>
            <a:cxnLst/>
            <a:rect l="l" t="t" r="r" b="b"/>
            <a:pathLst>
              <a:path h="325120">
                <a:moveTo>
                  <a:pt x="0" y="0"/>
                </a:moveTo>
                <a:lnTo>
                  <a:pt x="0" y="325119"/>
                </a:lnTo>
              </a:path>
            </a:pathLst>
          </a:custGeom>
          <a:ln w="25400">
            <a:solidFill>
              <a:srgbClr val="FFFFFF"/>
            </a:solidFill>
          </a:ln>
        </p:spPr>
        <p:txBody>
          <a:bodyPr wrap="square" lIns="0" tIns="0" rIns="0" bIns="0" rtlCol="0"/>
          <a:lstStyle/>
          <a:p>
            <a:endParaRPr/>
          </a:p>
        </p:txBody>
      </p:sp>
      <p:sp>
        <p:nvSpPr>
          <p:cNvPr id="46" name="object 46"/>
          <p:cNvSpPr/>
          <p:nvPr/>
        </p:nvSpPr>
        <p:spPr>
          <a:xfrm>
            <a:off x="1500758" y="4048493"/>
            <a:ext cx="6350" cy="1270"/>
          </a:xfrm>
          <a:custGeom>
            <a:avLst/>
            <a:gdLst/>
            <a:ahLst/>
            <a:cxnLst/>
            <a:rect l="l" t="t" r="r" b="b"/>
            <a:pathLst>
              <a:path w="6350" h="1270">
                <a:moveTo>
                  <a:pt x="0" y="1270"/>
                </a:moveTo>
                <a:lnTo>
                  <a:pt x="6186" y="1270"/>
                </a:lnTo>
                <a:lnTo>
                  <a:pt x="6186" y="0"/>
                </a:lnTo>
                <a:lnTo>
                  <a:pt x="0" y="0"/>
                </a:lnTo>
                <a:lnTo>
                  <a:pt x="0" y="1270"/>
                </a:lnTo>
                <a:close/>
              </a:path>
            </a:pathLst>
          </a:custGeom>
          <a:solidFill>
            <a:srgbClr val="FFFFFF">
              <a:alpha val="55999"/>
            </a:srgbClr>
          </a:solidFill>
        </p:spPr>
        <p:txBody>
          <a:bodyPr wrap="square" lIns="0" tIns="0" rIns="0" bIns="0" rtlCol="0"/>
          <a:lstStyle/>
          <a:p>
            <a:endParaRPr/>
          </a:p>
        </p:txBody>
      </p:sp>
      <p:sp>
        <p:nvSpPr>
          <p:cNvPr id="47" name="object 47"/>
          <p:cNvSpPr/>
          <p:nvPr/>
        </p:nvSpPr>
        <p:spPr>
          <a:xfrm>
            <a:off x="1517777" y="4375264"/>
            <a:ext cx="8890" cy="1270"/>
          </a:xfrm>
          <a:custGeom>
            <a:avLst/>
            <a:gdLst/>
            <a:ahLst/>
            <a:cxnLst/>
            <a:rect l="l" t="t" r="r" b="b"/>
            <a:pathLst>
              <a:path w="8890" h="1270">
                <a:moveTo>
                  <a:pt x="8381" y="0"/>
                </a:moveTo>
                <a:lnTo>
                  <a:pt x="0" y="0"/>
                </a:lnTo>
                <a:lnTo>
                  <a:pt x="4190" y="253"/>
                </a:lnTo>
                <a:lnTo>
                  <a:pt x="8381" y="761"/>
                </a:lnTo>
                <a:lnTo>
                  <a:pt x="8381" y="0"/>
                </a:lnTo>
                <a:close/>
              </a:path>
            </a:pathLst>
          </a:custGeom>
          <a:solidFill>
            <a:srgbClr val="FFFFFF">
              <a:alpha val="55999"/>
            </a:srgbClr>
          </a:solidFill>
        </p:spPr>
        <p:txBody>
          <a:bodyPr wrap="square" lIns="0" tIns="0" rIns="0" bIns="0" rtlCol="0"/>
          <a:lstStyle/>
          <a:p>
            <a:endParaRPr/>
          </a:p>
        </p:txBody>
      </p:sp>
      <p:sp>
        <p:nvSpPr>
          <p:cNvPr id="48" name="object 48"/>
          <p:cNvSpPr/>
          <p:nvPr/>
        </p:nvSpPr>
        <p:spPr>
          <a:xfrm>
            <a:off x="1517777" y="4048493"/>
            <a:ext cx="8890" cy="1270"/>
          </a:xfrm>
          <a:custGeom>
            <a:avLst/>
            <a:gdLst/>
            <a:ahLst/>
            <a:cxnLst/>
            <a:rect l="l" t="t" r="r" b="b"/>
            <a:pathLst>
              <a:path w="8890" h="1270">
                <a:moveTo>
                  <a:pt x="8381" y="0"/>
                </a:moveTo>
                <a:lnTo>
                  <a:pt x="4190" y="508"/>
                </a:lnTo>
                <a:lnTo>
                  <a:pt x="0" y="774"/>
                </a:lnTo>
                <a:lnTo>
                  <a:pt x="8381" y="774"/>
                </a:lnTo>
                <a:lnTo>
                  <a:pt x="8381" y="0"/>
                </a:lnTo>
                <a:close/>
              </a:path>
            </a:pathLst>
          </a:custGeom>
          <a:solidFill>
            <a:srgbClr val="FFFFFF">
              <a:alpha val="55999"/>
            </a:srgbClr>
          </a:solidFill>
        </p:spPr>
        <p:txBody>
          <a:bodyPr wrap="square" lIns="0" tIns="0" rIns="0" bIns="0" rtlCol="0"/>
          <a:lstStyle/>
          <a:p>
            <a:endParaRPr/>
          </a:p>
        </p:txBody>
      </p:sp>
      <p:sp>
        <p:nvSpPr>
          <p:cNvPr id="49" name="object 49"/>
          <p:cNvSpPr/>
          <p:nvPr/>
        </p:nvSpPr>
        <p:spPr>
          <a:xfrm>
            <a:off x="1500758" y="4923523"/>
            <a:ext cx="4445" cy="1270"/>
          </a:xfrm>
          <a:custGeom>
            <a:avLst/>
            <a:gdLst/>
            <a:ahLst/>
            <a:cxnLst/>
            <a:rect l="l" t="t" r="r" b="b"/>
            <a:pathLst>
              <a:path w="4444" h="1270">
                <a:moveTo>
                  <a:pt x="0" y="1269"/>
                </a:moveTo>
                <a:lnTo>
                  <a:pt x="4191" y="1269"/>
                </a:lnTo>
                <a:lnTo>
                  <a:pt x="4191" y="0"/>
                </a:lnTo>
                <a:lnTo>
                  <a:pt x="0" y="0"/>
                </a:lnTo>
                <a:lnTo>
                  <a:pt x="0" y="1269"/>
                </a:lnTo>
                <a:close/>
              </a:path>
            </a:pathLst>
          </a:custGeom>
          <a:solidFill>
            <a:srgbClr val="FFFFFF">
              <a:alpha val="55999"/>
            </a:srgbClr>
          </a:solidFill>
        </p:spPr>
        <p:txBody>
          <a:bodyPr wrap="square" lIns="0" tIns="0" rIns="0" bIns="0" rtlCol="0"/>
          <a:lstStyle/>
          <a:p>
            <a:endParaRPr/>
          </a:p>
        </p:txBody>
      </p:sp>
      <p:sp>
        <p:nvSpPr>
          <p:cNvPr id="50" name="object 50"/>
          <p:cNvSpPr/>
          <p:nvPr/>
        </p:nvSpPr>
        <p:spPr>
          <a:xfrm>
            <a:off x="1513458" y="4598403"/>
            <a:ext cx="0" cy="325120"/>
          </a:xfrm>
          <a:custGeom>
            <a:avLst/>
            <a:gdLst/>
            <a:ahLst/>
            <a:cxnLst/>
            <a:rect l="l" t="t" r="r" b="b"/>
            <a:pathLst>
              <a:path h="325120">
                <a:moveTo>
                  <a:pt x="0" y="0"/>
                </a:moveTo>
                <a:lnTo>
                  <a:pt x="0" y="325120"/>
                </a:lnTo>
              </a:path>
            </a:pathLst>
          </a:custGeom>
          <a:ln w="25400">
            <a:solidFill>
              <a:srgbClr val="FFFFFF"/>
            </a:solidFill>
          </a:ln>
        </p:spPr>
        <p:txBody>
          <a:bodyPr wrap="square" lIns="0" tIns="0" rIns="0" bIns="0" rtlCol="0"/>
          <a:lstStyle/>
          <a:p>
            <a:endParaRPr/>
          </a:p>
        </p:txBody>
      </p:sp>
      <p:sp>
        <p:nvSpPr>
          <p:cNvPr id="51" name="object 51"/>
          <p:cNvSpPr/>
          <p:nvPr/>
        </p:nvSpPr>
        <p:spPr>
          <a:xfrm>
            <a:off x="1500758" y="4597133"/>
            <a:ext cx="6350" cy="1270"/>
          </a:xfrm>
          <a:custGeom>
            <a:avLst/>
            <a:gdLst/>
            <a:ahLst/>
            <a:cxnLst/>
            <a:rect l="l" t="t" r="r" b="b"/>
            <a:pathLst>
              <a:path w="6350" h="1270">
                <a:moveTo>
                  <a:pt x="0" y="1269"/>
                </a:moveTo>
                <a:lnTo>
                  <a:pt x="6286" y="1269"/>
                </a:lnTo>
                <a:lnTo>
                  <a:pt x="6286" y="0"/>
                </a:lnTo>
                <a:lnTo>
                  <a:pt x="0" y="0"/>
                </a:lnTo>
                <a:lnTo>
                  <a:pt x="0" y="1269"/>
                </a:lnTo>
                <a:close/>
              </a:path>
            </a:pathLst>
          </a:custGeom>
          <a:solidFill>
            <a:srgbClr val="FFFFFF">
              <a:alpha val="55999"/>
            </a:srgbClr>
          </a:solidFill>
        </p:spPr>
        <p:txBody>
          <a:bodyPr wrap="square" lIns="0" tIns="0" rIns="0" bIns="0" rtlCol="0"/>
          <a:lstStyle/>
          <a:p>
            <a:endParaRPr/>
          </a:p>
        </p:txBody>
      </p:sp>
      <p:sp>
        <p:nvSpPr>
          <p:cNvPr id="52" name="object 52"/>
          <p:cNvSpPr/>
          <p:nvPr/>
        </p:nvSpPr>
        <p:spPr>
          <a:xfrm>
            <a:off x="1517777" y="4923891"/>
            <a:ext cx="8890" cy="1270"/>
          </a:xfrm>
          <a:custGeom>
            <a:avLst/>
            <a:gdLst/>
            <a:ahLst/>
            <a:cxnLst/>
            <a:rect l="l" t="t" r="r" b="b"/>
            <a:pathLst>
              <a:path w="8890" h="1270">
                <a:moveTo>
                  <a:pt x="8381" y="0"/>
                </a:moveTo>
                <a:lnTo>
                  <a:pt x="0" y="0"/>
                </a:lnTo>
                <a:lnTo>
                  <a:pt x="4190" y="266"/>
                </a:lnTo>
                <a:lnTo>
                  <a:pt x="8381" y="774"/>
                </a:lnTo>
                <a:lnTo>
                  <a:pt x="8381" y="0"/>
                </a:lnTo>
                <a:close/>
              </a:path>
            </a:pathLst>
          </a:custGeom>
          <a:solidFill>
            <a:srgbClr val="FFFFFF">
              <a:alpha val="55999"/>
            </a:srgbClr>
          </a:solidFill>
        </p:spPr>
        <p:txBody>
          <a:bodyPr wrap="square" lIns="0" tIns="0" rIns="0" bIns="0" rtlCol="0"/>
          <a:lstStyle/>
          <a:p>
            <a:endParaRPr/>
          </a:p>
        </p:txBody>
      </p:sp>
      <p:sp>
        <p:nvSpPr>
          <p:cNvPr id="53" name="object 53"/>
          <p:cNvSpPr/>
          <p:nvPr/>
        </p:nvSpPr>
        <p:spPr>
          <a:xfrm>
            <a:off x="1517777" y="4597133"/>
            <a:ext cx="8890" cy="1270"/>
          </a:xfrm>
          <a:custGeom>
            <a:avLst/>
            <a:gdLst/>
            <a:ahLst/>
            <a:cxnLst/>
            <a:rect l="l" t="t" r="r" b="b"/>
            <a:pathLst>
              <a:path w="8890" h="1270">
                <a:moveTo>
                  <a:pt x="8381" y="0"/>
                </a:moveTo>
                <a:lnTo>
                  <a:pt x="4190" y="507"/>
                </a:lnTo>
                <a:lnTo>
                  <a:pt x="0" y="761"/>
                </a:lnTo>
                <a:lnTo>
                  <a:pt x="8381" y="761"/>
                </a:lnTo>
                <a:lnTo>
                  <a:pt x="8381" y="0"/>
                </a:lnTo>
                <a:close/>
              </a:path>
            </a:pathLst>
          </a:custGeom>
          <a:solidFill>
            <a:srgbClr val="FFFFFF">
              <a:alpha val="55999"/>
            </a:srgbClr>
          </a:solidFill>
        </p:spPr>
        <p:txBody>
          <a:bodyPr wrap="square" lIns="0" tIns="0" rIns="0" bIns="0" rtlCol="0"/>
          <a:lstStyle/>
          <a:p>
            <a:endParaRPr/>
          </a:p>
        </p:txBody>
      </p:sp>
      <p:sp>
        <p:nvSpPr>
          <p:cNvPr id="54" name="object 54"/>
          <p:cNvSpPr/>
          <p:nvPr/>
        </p:nvSpPr>
        <p:spPr>
          <a:xfrm>
            <a:off x="1410335" y="2729725"/>
            <a:ext cx="254000" cy="2463799"/>
          </a:xfrm>
          <a:prstGeom prst="rect">
            <a:avLst/>
          </a:prstGeom>
          <a:blipFill>
            <a:blip r:embed="rId10" cstate="print"/>
            <a:stretch>
              <a:fillRect/>
            </a:stretch>
          </a:blipFill>
        </p:spPr>
        <p:txBody>
          <a:bodyPr wrap="square" lIns="0" tIns="0" rIns="0" bIns="0" rtlCol="0"/>
          <a:lstStyle/>
          <a:p>
            <a:endParaRPr/>
          </a:p>
        </p:txBody>
      </p:sp>
      <p:sp>
        <p:nvSpPr>
          <p:cNvPr id="55" name="object 55"/>
          <p:cNvSpPr/>
          <p:nvPr/>
        </p:nvSpPr>
        <p:spPr>
          <a:xfrm>
            <a:off x="1427607" y="2754718"/>
            <a:ext cx="171831" cy="171843"/>
          </a:xfrm>
          <a:prstGeom prst="rect">
            <a:avLst/>
          </a:prstGeom>
          <a:blipFill>
            <a:blip r:embed="rId11" cstate="print"/>
            <a:stretch>
              <a:fillRect/>
            </a:stretch>
          </a:blipFill>
        </p:spPr>
        <p:txBody>
          <a:bodyPr wrap="square" lIns="0" tIns="0" rIns="0" bIns="0" rtlCol="0"/>
          <a:lstStyle/>
          <a:p>
            <a:endParaRPr/>
          </a:p>
        </p:txBody>
      </p:sp>
      <p:sp>
        <p:nvSpPr>
          <p:cNvPr id="56" name="object 56"/>
          <p:cNvSpPr/>
          <p:nvPr/>
        </p:nvSpPr>
        <p:spPr>
          <a:xfrm>
            <a:off x="1427607" y="3303358"/>
            <a:ext cx="171831" cy="171843"/>
          </a:xfrm>
          <a:prstGeom prst="rect">
            <a:avLst/>
          </a:prstGeom>
          <a:blipFill>
            <a:blip r:embed="rId12" cstate="print"/>
            <a:stretch>
              <a:fillRect/>
            </a:stretch>
          </a:blipFill>
        </p:spPr>
        <p:txBody>
          <a:bodyPr wrap="square" lIns="0" tIns="0" rIns="0" bIns="0" rtlCol="0"/>
          <a:lstStyle/>
          <a:p>
            <a:endParaRPr/>
          </a:p>
        </p:txBody>
      </p:sp>
      <p:sp>
        <p:nvSpPr>
          <p:cNvPr id="57" name="object 57"/>
          <p:cNvSpPr/>
          <p:nvPr/>
        </p:nvSpPr>
        <p:spPr>
          <a:xfrm>
            <a:off x="1427607" y="3851998"/>
            <a:ext cx="171831" cy="171843"/>
          </a:xfrm>
          <a:prstGeom prst="rect">
            <a:avLst/>
          </a:prstGeom>
          <a:blipFill>
            <a:blip r:embed="rId12" cstate="print"/>
            <a:stretch>
              <a:fillRect/>
            </a:stretch>
          </a:blipFill>
        </p:spPr>
        <p:txBody>
          <a:bodyPr wrap="square" lIns="0" tIns="0" rIns="0" bIns="0" rtlCol="0"/>
          <a:lstStyle/>
          <a:p>
            <a:endParaRPr/>
          </a:p>
        </p:txBody>
      </p:sp>
      <p:sp>
        <p:nvSpPr>
          <p:cNvPr id="58" name="object 58"/>
          <p:cNvSpPr/>
          <p:nvPr/>
        </p:nvSpPr>
        <p:spPr>
          <a:xfrm>
            <a:off x="1427607" y="4400651"/>
            <a:ext cx="171831" cy="171843"/>
          </a:xfrm>
          <a:prstGeom prst="rect">
            <a:avLst/>
          </a:prstGeom>
          <a:blipFill>
            <a:blip r:embed="rId13" cstate="print"/>
            <a:stretch>
              <a:fillRect/>
            </a:stretch>
          </a:blipFill>
        </p:spPr>
        <p:txBody>
          <a:bodyPr wrap="square" lIns="0" tIns="0" rIns="0" bIns="0" rtlCol="0"/>
          <a:lstStyle/>
          <a:p>
            <a:endParaRPr/>
          </a:p>
        </p:txBody>
      </p:sp>
      <p:sp>
        <p:nvSpPr>
          <p:cNvPr id="59" name="object 59"/>
          <p:cNvSpPr/>
          <p:nvPr/>
        </p:nvSpPr>
        <p:spPr>
          <a:xfrm>
            <a:off x="1427607" y="4949291"/>
            <a:ext cx="171831" cy="171843"/>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DD1AD35EEA0D499C4F5732CA20B84C" ma:contentTypeVersion="7" ma:contentTypeDescription="Create a new document." ma:contentTypeScope="" ma:versionID="61e769aee21145166ff3d576e6ea9409">
  <xsd:schema xmlns:xsd="http://www.w3.org/2001/XMLSchema" xmlns:xs="http://www.w3.org/2001/XMLSchema" xmlns:p="http://schemas.microsoft.com/office/2006/metadata/properties" xmlns:ns3="eafde3a8-f001-4538-a14f-186d3c1fdc01" targetNamespace="http://schemas.microsoft.com/office/2006/metadata/properties" ma:root="true" ma:fieldsID="1b594a8a012add927aa1d77c0dbf7830" ns3:_="">
    <xsd:import namespace="eafde3a8-f001-4538-a14f-186d3c1fdc0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de3a8-f001-4538-a14f-186d3c1fd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77F434-C8CA-4192-9AB4-F5B81560AD20}">
  <ds:schemaRefs>
    <ds:schemaRef ds:uri="http://schemas.microsoft.com/sharepoint/v3/contenttype/forms"/>
  </ds:schemaRefs>
</ds:datastoreItem>
</file>

<file path=customXml/itemProps2.xml><?xml version="1.0" encoding="utf-8"?>
<ds:datastoreItem xmlns:ds="http://schemas.openxmlformats.org/officeDocument/2006/customXml" ds:itemID="{BAEEED81-40CC-4670-A6C7-847553255C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fde3a8-f001-4538-a14f-186d3c1fd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B5D12-1105-44AD-A989-865983142746}">
  <ds:schemaRefs>
    <ds:schemaRef ds:uri="http://purl.org/dc/dcmitype/"/>
    <ds:schemaRef ds:uri="http://www.w3.org/XML/1998/namespace"/>
    <ds:schemaRef ds:uri="eafde3a8-f001-4538-a14f-186d3c1fdc01"/>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156</TotalTime>
  <Words>281</Words>
  <Application>Microsoft Office PowerPoint</Application>
  <PresentationFormat>On-screen Show (4:3)</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GalanoGrotesque-Bold</vt:lpstr>
      <vt:lpstr>Roboto</vt:lpstr>
      <vt:lpstr>Trebuchet MS</vt:lpstr>
      <vt:lpstr>Office Theme</vt:lpstr>
      <vt:lpstr>PowerPoint Presentation</vt:lpstr>
      <vt:lpstr>Who is .bond for?</vt:lpstr>
      <vt:lpstr>Who should use .bond?</vt:lpstr>
      <vt:lpstr>Why choose .bond?</vt:lpstr>
      <vt:lpstr>Our Partnership  with Registrars</vt:lpstr>
      <vt:lpstr>Launch Details</vt:lpstr>
      <vt:lpstr>Registrar Resources</vt:lpstr>
      <vt:lpstr>ShortDot Registry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 Presentation-1</dc:title>
  <dc:creator>Microsoft Office User</dc:creator>
  <cp:lastModifiedBy>Kevin Kevin</cp:lastModifiedBy>
  <cp:revision>20</cp:revision>
  <dcterms:created xsi:type="dcterms:W3CDTF">2019-08-27T14:44:05Z</dcterms:created>
  <dcterms:modified xsi:type="dcterms:W3CDTF">2019-09-19T08:15:22Z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2019-08-27T00:00:00Z</vt:filetime>
  </property>
  <property fmtid="{D5CDD505-2E9C-101B-9397-08002B2CF9AE}" pid="3" name="Creator">
    <vt:lpwstr>Adobe Illustrator CC 2017 (Macintosh)</vt:lpwstr>
  </property>
  <property fmtid="{D5CDD505-2E9C-101B-9397-08002B2CF9AE}" pid="4" name="LastSaved">
    <vt:filetime>2019-08-27T00:00:00Z</vt:filetime>
  </property>
  <property fmtid="{D5CDD505-2E9C-101B-9397-08002B2CF9AE}" pid="5" name="ContentTypeId">
    <vt:lpwstr>0x01010097DD1AD35EEA0D499C4F5732CA20B84C</vt:lpwstr>
  </property>
</Properties>
</file>